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5" r:id="rId2"/>
    <p:sldMasterId id="2147483689" r:id="rId3"/>
    <p:sldMasterId id="2147483693" r:id="rId4"/>
    <p:sldMasterId id="2147483691" r:id="rId5"/>
    <p:sldMasterId id="2147483681" r:id="rId6"/>
  </p:sldMasterIdLst>
  <p:sldIdLst>
    <p:sldId id="278" r:id="rId7"/>
    <p:sldId id="264" r:id="rId8"/>
    <p:sldId id="265" r:id="rId9"/>
    <p:sldId id="279" r:id="rId10"/>
    <p:sldId id="280" r:id="rId11"/>
    <p:sldId id="266" r:id="rId12"/>
    <p:sldId id="273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002854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E875F-6F6D-5F4E-BCBA-8041A5F616D4}" v="54" dt="2025-01-17T19:35:39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67"/>
    <p:restoredTop sz="96327"/>
  </p:normalViewPr>
  <p:slideViewPr>
    <p:cSldViewPr snapToGrid="0" snapToObjects="1">
      <p:cViewPr varScale="1">
        <p:scale>
          <a:sx n="165" d="100"/>
          <a:sy n="165" d="100"/>
        </p:scale>
        <p:origin x="416" y="184"/>
      </p:cViewPr>
      <p:guideLst>
        <p:guide orient="horz" pos="492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, Jhi-Young" userId="36771b68-edad-40b7-989f-be51b9b42728" providerId="ADAL" clId="{DB7E875F-6F6D-5F4E-BCBA-8041A5F616D4}"/>
    <pc:docChg chg="undo redo custSel addSld delSld modSld sldOrd">
      <pc:chgData name="Joo, Jhi-Young" userId="36771b68-edad-40b7-989f-be51b9b42728" providerId="ADAL" clId="{DB7E875F-6F6D-5F4E-BCBA-8041A5F616D4}" dt="2025-01-17T19:36:27.572" v="1170" actId="1076"/>
      <pc:docMkLst>
        <pc:docMk/>
      </pc:docMkLst>
      <pc:sldChg chg="addSp delSp modSp mod">
        <pc:chgData name="Joo, Jhi-Young" userId="36771b68-edad-40b7-989f-be51b9b42728" providerId="ADAL" clId="{DB7E875F-6F6D-5F4E-BCBA-8041A5F616D4}" dt="2025-01-17T19:25:55.209" v="814" actId="27636"/>
        <pc:sldMkLst>
          <pc:docMk/>
          <pc:sldMk cId="2717932568" sldId="264"/>
        </pc:sldMkLst>
        <pc:spChg chg="add del mod">
          <ac:chgData name="Joo, Jhi-Young" userId="36771b68-edad-40b7-989f-be51b9b42728" providerId="ADAL" clId="{DB7E875F-6F6D-5F4E-BCBA-8041A5F616D4}" dt="2025-01-17T17:42:29.940" v="170"/>
          <ac:spMkLst>
            <pc:docMk/>
            <pc:sldMk cId="2717932568" sldId="264"/>
            <ac:spMk id="2" creationId="{7F4C0177-B8C1-33E9-F585-32D8A4DAA0EE}"/>
          </ac:spMkLst>
        </pc:spChg>
        <pc:spChg chg="mod">
          <ac:chgData name="Joo, Jhi-Young" userId="36771b68-edad-40b7-989f-be51b9b42728" providerId="ADAL" clId="{DB7E875F-6F6D-5F4E-BCBA-8041A5F616D4}" dt="2025-01-17T17:19:14.507" v="77" actId="20577"/>
          <ac:spMkLst>
            <pc:docMk/>
            <pc:sldMk cId="2717932568" sldId="264"/>
            <ac:spMk id="3" creationId="{A00385CB-CF74-0219-7D8D-342D651C19B5}"/>
          </ac:spMkLst>
        </pc:spChg>
        <pc:spChg chg="del">
          <ac:chgData name="Joo, Jhi-Young" userId="36771b68-edad-40b7-989f-be51b9b42728" providerId="ADAL" clId="{DB7E875F-6F6D-5F4E-BCBA-8041A5F616D4}" dt="2025-01-17T17:40:30.969" v="130" actId="478"/>
          <ac:spMkLst>
            <pc:docMk/>
            <pc:sldMk cId="2717932568" sldId="264"/>
            <ac:spMk id="4" creationId="{9EE565F0-693A-1AE6-D8B7-CB341DE6AE81}"/>
          </ac:spMkLst>
        </pc:spChg>
        <pc:spChg chg="mod">
          <ac:chgData name="Joo, Jhi-Young" userId="36771b68-edad-40b7-989f-be51b9b42728" providerId="ADAL" clId="{DB7E875F-6F6D-5F4E-BCBA-8041A5F616D4}" dt="2025-01-17T19:25:55.209" v="814" actId="27636"/>
          <ac:spMkLst>
            <pc:docMk/>
            <pc:sldMk cId="2717932568" sldId="264"/>
            <ac:spMk id="5" creationId="{D5F1A7AA-B214-E566-4070-641134F6C841}"/>
          </ac:spMkLst>
        </pc:spChg>
        <pc:spChg chg="mod">
          <ac:chgData name="Joo, Jhi-Young" userId="36771b68-edad-40b7-989f-be51b9b42728" providerId="ADAL" clId="{DB7E875F-6F6D-5F4E-BCBA-8041A5F616D4}" dt="2025-01-17T17:40:59.990" v="157" actId="27636"/>
          <ac:spMkLst>
            <pc:docMk/>
            <pc:sldMk cId="2717932568" sldId="264"/>
            <ac:spMk id="6" creationId="{9ADF34D2-30F8-AAB4-CF43-846AA771D694}"/>
          </ac:spMkLst>
        </pc:spChg>
        <pc:spChg chg="add del mod">
          <ac:chgData name="Joo, Jhi-Young" userId="36771b68-edad-40b7-989f-be51b9b42728" providerId="ADAL" clId="{DB7E875F-6F6D-5F4E-BCBA-8041A5F616D4}" dt="2025-01-17T17:46:37.056" v="259" actId="478"/>
          <ac:spMkLst>
            <pc:docMk/>
            <pc:sldMk cId="2717932568" sldId="264"/>
            <ac:spMk id="7" creationId="{499CA306-C2B9-045D-4C68-15906AA272A4}"/>
          </ac:spMkLst>
        </pc:spChg>
        <pc:spChg chg="add del mod">
          <ac:chgData name="Joo, Jhi-Young" userId="36771b68-edad-40b7-989f-be51b9b42728" providerId="ADAL" clId="{DB7E875F-6F6D-5F4E-BCBA-8041A5F616D4}" dt="2025-01-17T17:47:25.084" v="269" actId="478"/>
          <ac:spMkLst>
            <pc:docMk/>
            <pc:sldMk cId="2717932568" sldId="264"/>
            <ac:spMk id="10" creationId="{6A21EFCE-EE45-20C7-B0D0-A70C19FF039D}"/>
          </ac:spMkLst>
        </pc:spChg>
        <pc:spChg chg="add mod">
          <ac:chgData name="Joo, Jhi-Young" userId="36771b68-edad-40b7-989f-be51b9b42728" providerId="ADAL" clId="{DB7E875F-6F6D-5F4E-BCBA-8041A5F616D4}" dt="2025-01-17T17:47:58.895" v="287" actId="1076"/>
          <ac:spMkLst>
            <pc:docMk/>
            <pc:sldMk cId="2717932568" sldId="264"/>
            <ac:spMk id="11" creationId="{84FE3594-DA2E-6C6D-DB9B-A31FEBE0C110}"/>
          </ac:spMkLst>
        </pc:spChg>
        <pc:picChg chg="add mod modCrop">
          <ac:chgData name="Joo, Jhi-Young" userId="36771b68-edad-40b7-989f-be51b9b42728" providerId="ADAL" clId="{DB7E875F-6F6D-5F4E-BCBA-8041A5F616D4}" dt="2025-01-17T17:48:12.802" v="290" actId="1076"/>
          <ac:picMkLst>
            <pc:docMk/>
            <pc:sldMk cId="2717932568" sldId="264"/>
            <ac:picMk id="9" creationId="{5FD37E3F-8530-D61C-20E0-BB208661C758}"/>
          </ac:picMkLst>
        </pc:picChg>
        <pc:picChg chg="add mod">
          <ac:chgData name="Joo, Jhi-Young" userId="36771b68-edad-40b7-989f-be51b9b42728" providerId="ADAL" clId="{DB7E875F-6F6D-5F4E-BCBA-8041A5F616D4}" dt="2025-01-17T17:42:25.961" v="168"/>
          <ac:picMkLst>
            <pc:docMk/>
            <pc:sldMk cId="2717932568" sldId="264"/>
            <ac:picMk id="1026" creationId="{92D93F01-4B00-BC33-93DD-A47A72921080}"/>
          </ac:picMkLst>
        </pc:picChg>
        <pc:picChg chg="add del mod">
          <ac:chgData name="Joo, Jhi-Young" userId="36771b68-edad-40b7-989f-be51b9b42728" providerId="ADAL" clId="{DB7E875F-6F6D-5F4E-BCBA-8041A5F616D4}" dt="2025-01-17T17:47:20.776" v="267" actId="478"/>
          <ac:picMkLst>
            <pc:docMk/>
            <pc:sldMk cId="2717932568" sldId="264"/>
            <ac:picMk id="1028" creationId="{53CEDBF0-F663-F9E8-FFE0-4F6FDE855BA0}"/>
          </ac:picMkLst>
        </pc:picChg>
      </pc:sldChg>
      <pc:sldChg chg="addSp delSp modSp mod">
        <pc:chgData name="Joo, Jhi-Young" userId="36771b68-edad-40b7-989f-be51b9b42728" providerId="ADAL" clId="{DB7E875F-6F6D-5F4E-BCBA-8041A5F616D4}" dt="2025-01-17T19:32:27.935" v="1153" actId="1076"/>
        <pc:sldMkLst>
          <pc:docMk/>
          <pc:sldMk cId="1653927196" sldId="265"/>
        </pc:sldMkLst>
        <pc:spChg chg="mod">
          <ac:chgData name="Joo, Jhi-Young" userId="36771b68-edad-40b7-989f-be51b9b42728" providerId="ADAL" clId="{DB7E875F-6F6D-5F4E-BCBA-8041A5F616D4}" dt="2025-01-17T18:03:16.160" v="450" actId="207"/>
          <ac:spMkLst>
            <pc:docMk/>
            <pc:sldMk cId="1653927196" sldId="265"/>
            <ac:spMk id="2" creationId="{E27148F4-4AE4-FABD-B64C-E6A617DA1C47}"/>
          </ac:spMkLst>
        </pc:spChg>
        <pc:spChg chg="del mod">
          <ac:chgData name="Joo, Jhi-Young" userId="36771b68-edad-40b7-989f-be51b9b42728" providerId="ADAL" clId="{DB7E875F-6F6D-5F4E-BCBA-8041A5F616D4}" dt="2025-01-17T18:03:08.590" v="447" actId="478"/>
          <ac:spMkLst>
            <pc:docMk/>
            <pc:sldMk cId="1653927196" sldId="265"/>
            <ac:spMk id="3" creationId="{E98AB379-29CF-26C7-9EE1-E60E2072508A}"/>
          </ac:spMkLst>
        </pc:spChg>
        <pc:spChg chg="del">
          <ac:chgData name="Joo, Jhi-Young" userId="36771b68-edad-40b7-989f-be51b9b42728" providerId="ADAL" clId="{DB7E875F-6F6D-5F4E-BCBA-8041A5F616D4}" dt="2025-01-17T18:03:35.676" v="485" actId="478"/>
          <ac:spMkLst>
            <pc:docMk/>
            <pc:sldMk cId="1653927196" sldId="265"/>
            <ac:spMk id="4" creationId="{652326F5-CA92-6F71-11B3-9E4763CA6C06}"/>
          </ac:spMkLst>
        </pc:spChg>
        <pc:spChg chg="add del mod">
          <ac:chgData name="Joo, Jhi-Young" userId="36771b68-edad-40b7-989f-be51b9b42728" providerId="ADAL" clId="{DB7E875F-6F6D-5F4E-BCBA-8041A5F616D4}" dt="2025-01-17T18:04:57.457" v="519" actId="404"/>
          <ac:spMkLst>
            <pc:docMk/>
            <pc:sldMk cId="1653927196" sldId="265"/>
            <ac:spMk id="5" creationId="{511C1B68-E01E-D7A8-39B4-85CC3469BB04}"/>
          </ac:spMkLst>
        </pc:spChg>
        <pc:spChg chg="add del mod">
          <ac:chgData name="Joo, Jhi-Young" userId="36771b68-edad-40b7-989f-be51b9b42728" providerId="ADAL" clId="{DB7E875F-6F6D-5F4E-BCBA-8041A5F616D4}" dt="2025-01-17T18:03:13.910" v="449" actId="478"/>
          <ac:spMkLst>
            <pc:docMk/>
            <pc:sldMk cId="1653927196" sldId="265"/>
            <ac:spMk id="7" creationId="{51363D09-9CBF-4956-F369-2FB769CE09E1}"/>
          </ac:spMkLst>
        </pc:spChg>
        <pc:spChg chg="add mod">
          <ac:chgData name="Joo, Jhi-Young" userId="36771b68-edad-40b7-989f-be51b9b42728" providerId="ADAL" clId="{DB7E875F-6F6D-5F4E-BCBA-8041A5F616D4}" dt="2025-01-17T18:03:35.970" v="486"/>
          <ac:spMkLst>
            <pc:docMk/>
            <pc:sldMk cId="1653927196" sldId="265"/>
            <ac:spMk id="9" creationId="{EE01F99F-4B79-4735-6D4D-CCAEF3514BF2}"/>
          </ac:spMkLst>
        </pc:spChg>
        <pc:spChg chg="add mod">
          <ac:chgData name="Joo, Jhi-Young" userId="36771b68-edad-40b7-989f-be51b9b42728" providerId="ADAL" clId="{DB7E875F-6F6D-5F4E-BCBA-8041A5F616D4}" dt="2025-01-17T18:03:40.208" v="487"/>
          <ac:spMkLst>
            <pc:docMk/>
            <pc:sldMk cId="1653927196" sldId="265"/>
            <ac:spMk id="11" creationId="{0701FB6F-1E64-8B46-F420-E31C722C4A02}"/>
          </ac:spMkLst>
        </pc:spChg>
        <pc:spChg chg="mod">
          <ac:chgData name="Joo, Jhi-Young" userId="36771b68-edad-40b7-989f-be51b9b42728" providerId="ADAL" clId="{DB7E875F-6F6D-5F4E-BCBA-8041A5F616D4}" dt="2025-01-17T18:04:03.934" v="492"/>
          <ac:spMkLst>
            <pc:docMk/>
            <pc:sldMk cId="1653927196" sldId="265"/>
            <ac:spMk id="17" creationId="{67F44EFC-3BCB-C06A-DBEE-AF60452E7E76}"/>
          </ac:spMkLst>
        </pc:spChg>
        <pc:spChg chg="mod">
          <ac:chgData name="Joo, Jhi-Young" userId="36771b68-edad-40b7-989f-be51b9b42728" providerId="ADAL" clId="{DB7E875F-6F6D-5F4E-BCBA-8041A5F616D4}" dt="2025-01-17T18:04:03.934" v="492"/>
          <ac:spMkLst>
            <pc:docMk/>
            <pc:sldMk cId="1653927196" sldId="265"/>
            <ac:spMk id="18" creationId="{78406DB9-A2F9-622A-207C-DC690F427AAD}"/>
          </ac:spMkLst>
        </pc:spChg>
        <pc:spChg chg="mod">
          <ac:chgData name="Joo, Jhi-Young" userId="36771b68-edad-40b7-989f-be51b9b42728" providerId="ADAL" clId="{DB7E875F-6F6D-5F4E-BCBA-8041A5F616D4}" dt="2025-01-17T18:04:03.934" v="492"/>
          <ac:spMkLst>
            <pc:docMk/>
            <pc:sldMk cId="1653927196" sldId="265"/>
            <ac:spMk id="19" creationId="{BAC3AC5B-1B74-15BA-78B9-C2FA9890CC96}"/>
          </ac:spMkLst>
        </pc:spChg>
        <pc:spChg chg="add mod">
          <ac:chgData name="Joo, Jhi-Young" userId="36771b68-edad-40b7-989f-be51b9b42728" providerId="ADAL" clId="{DB7E875F-6F6D-5F4E-BCBA-8041A5F616D4}" dt="2025-01-17T18:04:03.934" v="492"/>
          <ac:spMkLst>
            <pc:docMk/>
            <pc:sldMk cId="1653927196" sldId="265"/>
            <ac:spMk id="20" creationId="{95208F49-B44C-5FF6-BF58-CA9B08EC9A71}"/>
          </ac:spMkLst>
        </pc:spChg>
        <pc:spChg chg="mod">
          <ac:chgData name="Joo, Jhi-Young" userId="36771b68-edad-40b7-989f-be51b9b42728" providerId="ADAL" clId="{DB7E875F-6F6D-5F4E-BCBA-8041A5F616D4}" dt="2025-01-17T18:04:15.705" v="503" actId="404"/>
          <ac:spMkLst>
            <pc:docMk/>
            <pc:sldMk cId="1653927196" sldId="265"/>
            <ac:spMk id="25" creationId="{28F85997-7E13-2A87-C796-083A005FE9AB}"/>
          </ac:spMkLst>
        </pc:spChg>
        <pc:spChg chg="mod">
          <ac:chgData name="Joo, Jhi-Young" userId="36771b68-edad-40b7-989f-be51b9b42728" providerId="ADAL" clId="{DB7E875F-6F6D-5F4E-BCBA-8041A5F616D4}" dt="2025-01-17T18:04:15.705" v="503" actId="404"/>
          <ac:spMkLst>
            <pc:docMk/>
            <pc:sldMk cId="1653927196" sldId="265"/>
            <ac:spMk id="26" creationId="{050FA1F5-4A26-53C9-E8FD-64A7F9EC8663}"/>
          </ac:spMkLst>
        </pc:spChg>
        <pc:spChg chg="mod">
          <ac:chgData name="Joo, Jhi-Young" userId="36771b68-edad-40b7-989f-be51b9b42728" providerId="ADAL" clId="{DB7E875F-6F6D-5F4E-BCBA-8041A5F616D4}" dt="2025-01-17T18:04:15.705" v="503" actId="404"/>
          <ac:spMkLst>
            <pc:docMk/>
            <pc:sldMk cId="1653927196" sldId="265"/>
            <ac:spMk id="27" creationId="{CAEA067E-6921-3F55-C393-782F3849B289}"/>
          </ac:spMkLst>
        </pc:spChg>
        <pc:spChg chg="add mod">
          <ac:chgData name="Joo, Jhi-Young" userId="36771b68-edad-40b7-989f-be51b9b42728" providerId="ADAL" clId="{DB7E875F-6F6D-5F4E-BCBA-8041A5F616D4}" dt="2025-01-17T18:05:04.733" v="522" actId="14100"/>
          <ac:spMkLst>
            <pc:docMk/>
            <pc:sldMk cId="1653927196" sldId="265"/>
            <ac:spMk id="28" creationId="{445CCC84-FF52-12DB-07DE-88439C84C3DF}"/>
          </ac:spMkLst>
        </pc:spChg>
        <pc:grpChg chg="add mod">
          <ac:chgData name="Joo, Jhi-Young" userId="36771b68-edad-40b7-989f-be51b9b42728" providerId="ADAL" clId="{DB7E875F-6F6D-5F4E-BCBA-8041A5F616D4}" dt="2025-01-17T18:04:03.934" v="492"/>
          <ac:grpSpMkLst>
            <pc:docMk/>
            <pc:sldMk cId="1653927196" sldId="265"/>
            <ac:grpSpMk id="13" creationId="{73D8B692-16F1-6053-C2EB-925EEAE44816}"/>
          </ac:grpSpMkLst>
        </pc:grpChg>
        <pc:grpChg chg="add mod">
          <ac:chgData name="Joo, Jhi-Young" userId="36771b68-edad-40b7-989f-be51b9b42728" providerId="ADAL" clId="{DB7E875F-6F6D-5F4E-BCBA-8041A5F616D4}" dt="2025-01-17T18:04:59.522" v="520" actId="1076"/>
          <ac:grpSpMkLst>
            <pc:docMk/>
            <pc:sldMk cId="1653927196" sldId="265"/>
            <ac:grpSpMk id="21" creationId="{4D0B1656-5BBB-A13F-467F-FF5B1137308E}"/>
          </ac:grpSpMkLst>
        </pc:grpChg>
        <pc:picChg chg="add mod">
          <ac:chgData name="Joo, Jhi-Young" userId="36771b68-edad-40b7-989f-be51b9b42728" providerId="ADAL" clId="{DB7E875F-6F6D-5F4E-BCBA-8041A5F616D4}" dt="2025-01-17T18:03:35.970" v="486"/>
          <ac:picMkLst>
            <pc:docMk/>
            <pc:sldMk cId="1653927196" sldId="265"/>
            <ac:picMk id="8" creationId="{2ED7A577-D983-7510-12B9-8E43A5388B0D}"/>
          </ac:picMkLst>
        </pc:picChg>
        <pc:picChg chg="add mod">
          <ac:chgData name="Joo, Jhi-Young" userId="36771b68-edad-40b7-989f-be51b9b42728" providerId="ADAL" clId="{DB7E875F-6F6D-5F4E-BCBA-8041A5F616D4}" dt="2025-01-17T18:03:40.208" v="487"/>
          <ac:picMkLst>
            <pc:docMk/>
            <pc:sldMk cId="1653927196" sldId="265"/>
            <ac:picMk id="10" creationId="{79A12868-E3D7-4E10-9F44-F52474694769}"/>
          </ac:picMkLst>
        </pc:picChg>
        <pc:picChg chg="add mod">
          <ac:chgData name="Joo, Jhi-Young" userId="36771b68-edad-40b7-989f-be51b9b42728" providerId="ADAL" clId="{DB7E875F-6F6D-5F4E-BCBA-8041A5F616D4}" dt="2025-01-17T19:32:27.935" v="1153" actId="1076"/>
          <ac:picMkLst>
            <pc:docMk/>
            <pc:sldMk cId="1653927196" sldId="265"/>
            <ac:picMk id="12" creationId="{620128A2-A561-B8E7-2A08-36266D891646}"/>
          </ac:picMkLst>
        </pc:picChg>
        <pc:picChg chg="mod">
          <ac:chgData name="Joo, Jhi-Young" userId="36771b68-edad-40b7-989f-be51b9b42728" providerId="ADAL" clId="{DB7E875F-6F6D-5F4E-BCBA-8041A5F616D4}" dt="2025-01-17T18:04:03.934" v="492"/>
          <ac:picMkLst>
            <pc:docMk/>
            <pc:sldMk cId="1653927196" sldId="265"/>
            <ac:picMk id="14" creationId="{6AB2B946-CF86-CD1B-6D6D-0A5140FECAEB}"/>
          </ac:picMkLst>
        </pc:picChg>
        <pc:picChg chg="mod">
          <ac:chgData name="Joo, Jhi-Young" userId="36771b68-edad-40b7-989f-be51b9b42728" providerId="ADAL" clId="{DB7E875F-6F6D-5F4E-BCBA-8041A5F616D4}" dt="2025-01-17T18:04:03.934" v="492"/>
          <ac:picMkLst>
            <pc:docMk/>
            <pc:sldMk cId="1653927196" sldId="265"/>
            <ac:picMk id="15" creationId="{0D31832D-C8D4-ABA6-2448-F7F8677A137C}"/>
          </ac:picMkLst>
        </pc:picChg>
        <pc:picChg chg="mod">
          <ac:chgData name="Joo, Jhi-Young" userId="36771b68-edad-40b7-989f-be51b9b42728" providerId="ADAL" clId="{DB7E875F-6F6D-5F4E-BCBA-8041A5F616D4}" dt="2025-01-17T18:04:03.934" v="492"/>
          <ac:picMkLst>
            <pc:docMk/>
            <pc:sldMk cId="1653927196" sldId="265"/>
            <ac:picMk id="16" creationId="{582B5DA2-AEA9-2735-D58C-AE7FF096F5C4}"/>
          </ac:picMkLst>
        </pc:picChg>
        <pc:picChg chg="mod">
          <ac:chgData name="Joo, Jhi-Young" userId="36771b68-edad-40b7-989f-be51b9b42728" providerId="ADAL" clId="{DB7E875F-6F6D-5F4E-BCBA-8041A5F616D4}" dt="2025-01-17T18:04:09.220" v="493"/>
          <ac:picMkLst>
            <pc:docMk/>
            <pc:sldMk cId="1653927196" sldId="265"/>
            <ac:picMk id="22" creationId="{EF85B38E-79A9-E68B-EC9D-F4EAF7B334F3}"/>
          </ac:picMkLst>
        </pc:picChg>
        <pc:picChg chg="mod">
          <ac:chgData name="Joo, Jhi-Young" userId="36771b68-edad-40b7-989f-be51b9b42728" providerId="ADAL" clId="{DB7E875F-6F6D-5F4E-BCBA-8041A5F616D4}" dt="2025-01-17T18:04:09.220" v="493"/>
          <ac:picMkLst>
            <pc:docMk/>
            <pc:sldMk cId="1653927196" sldId="265"/>
            <ac:picMk id="23" creationId="{B127D0BF-0F7D-4621-427D-BA1C411AB3FA}"/>
          </ac:picMkLst>
        </pc:picChg>
        <pc:picChg chg="mod">
          <ac:chgData name="Joo, Jhi-Young" userId="36771b68-edad-40b7-989f-be51b9b42728" providerId="ADAL" clId="{DB7E875F-6F6D-5F4E-BCBA-8041A5F616D4}" dt="2025-01-17T18:04:09.220" v="493"/>
          <ac:picMkLst>
            <pc:docMk/>
            <pc:sldMk cId="1653927196" sldId="265"/>
            <ac:picMk id="24" creationId="{487EE422-9A03-725F-7D5A-7473624C3763}"/>
          </ac:picMkLst>
        </pc:picChg>
      </pc:sldChg>
      <pc:sldChg chg="addSp delSp modSp mod">
        <pc:chgData name="Joo, Jhi-Young" userId="36771b68-edad-40b7-989f-be51b9b42728" providerId="ADAL" clId="{DB7E875F-6F6D-5F4E-BCBA-8041A5F616D4}" dt="2025-01-17T18:54:48.599" v="666" actId="1076"/>
        <pc:sldMkLst>
          <pc:docMk/>
          <pc:sldMk cId="1160202474" sldId="266"/>
        </pc:sldMkLst>
        <pc:spChg chg="add del">
          <ac:chgData name="Joo, Jhi-Young" userId="36771b68-edad-40b7-989f-be51b9b42728" providerId="ADAL" clId="{DB7E875F-6F6D-5F4E-BCBA-8041A5F616D4}" dt="2025-01-17T18:51:41.263" v="605" actId="931"/>
          <ac:spMkLst>
            <pc:docMk/>
            <pc:sldMk cId="1160202474" sldId="266"/>
            <ac:spMk id="2" creationId="{DFDD8B1B-2B79-4D73-C8D9-0D0634954353}"/>
          </ac:spMkLst>
        </pc:spChg>
        <pc:spChg chg="mod">
          <ac:chgData name="Joo, Jhi-Young" userId="36771b68-edad-40b7-989f-be51b9b42728" providerId="ADAL" clId="{DB7E875F-6F6D-5F4E-BCBA-8041A5F616D4}" dt="2025-01-17T18:12:06.196" v="576" actId="20577"/>
          <ac:spMkLst>
            <pc:docMk/>
            <pc:sldMk cId="1160202474" sldId="266"/>
            <ac:spMk id="3" creationId="{632FB12B-D1BF-315D-F63B-4079BB70722B}"/>
          </ac:spMkLst>
        </pc:spChg>
        <pc:spChg chg="del">
          <ac:chgData name="Joo, Jhi-Young" userId="36771b68-edad-40b7-989f-be51b9b42728" providerId="ADAL" clId="{DB7E875F-6F6D-5F4E-BCBA-8041A5F616D4}" dt="2025-01-17T18:52:34.193" v="619" actId="478"/>
          <ac:spMkLst>
            <pc:docMk/>
            <pc:sldMk cId="1160202474" sldId="266"/>
            <ac:spMk id="4" creationId="{68EB60EE-D0C0-3691-EB66-28599C9522BD}"/>
          </ac:spMkLst>
        </pc:spChg>
        <pc:spChg chg="del">
          <ac:chgData name="Joo, Jhi-Young" userId="36771b68-edad-40b7-989f-be51b9b42728" providerId="ADAL" clId="{DB7E875F-6F6D-5F4E-BCBA-8041A5F616D4}" dt="2025-01-17T18:51:56.019" v="608" actId="931"/>
          <ac:spMkLst>
            <pc:docMk/>
            <pc:sldMk cId="1160202474" sldId="266"/>
            <ac:spMk id="5" creationId="{22E0F733-4117-1AE5-1744-DDE4AEB8B77D}"/>
          </ac:spMkLst>
        </pc:spChg>
        <pc:spChg chg="del mod">
          <ac:chgData name="Joo, Jhi-Young" userId="36771b68-edad-40b7-989f-be51b9b42728" providerId="ADAL" clId="{DB7E875F-6F6D-5F4E-BCBA-8041A5F616D4}" dt="2025-01-17T18:53:11.255" v="635" actId="478"/>
          <ac:spMkLst>
            <pc:docMk/>
            <pc:sldMk cId="1160202474" sldId="266"/>
            <ac:spMk id="6" creationId="{9C9831E1-533E-FE42-2A57-DC37A24D1124}"/>
          </ac:spMkLst>
        </pc:spChg>
        <pc:spChg chg="add del mod">
          <ac:chgData name="Joo, Jhi-Young" userId="36771b68-edad-40b7-989f-be51b9b42728" providerId="ADAL" clId="{DB7E875F-6F6D-5F4E-BCBA-8041A5F616D4}" dt="2025-01-17T18:52:28.136" v="616" actId="478"/>
          <ac:spMkLst>
            <pc:docMk/>
            <pc:sldMk cId="1160202474" sldId="266"/>
            <ac:spMk id="19" creationId="{4D388111-8F4D-3911-C61A-C379A5CF361B}"/>
          </ac:spMkLst>
        </pc:spChg>
        <pc:spChg chg="add del mod">
          <ac:chgData name="Joo, Jhi-Young" userId="36771b68-edad-40b7-989f-be51b9b42728" providerId="ADAL" clId="{DB7E875F-6F6D-5F4E-BCBA-8041A5F616D4}" dt="2025-01-17T18:52:09.136" v="611" actId="931"/>
          <ac:spMkLst>
            <pc:docMk/>
            <pc:sldMk cId="1160202474" sldId="266"/>
            <ac:spMk id="21" creationId="{D753D195-108A-9C83-22B4-58D84DF215E6}"/>
          </ac:spMkLst>
        </pc:spChg>
        <pc:spChg chg="add del mod">
          <ac:chgData name="Joo, Jhi-Young" userId="36771b68-edad-40b7-989f-be51b9b42728" providerId="ADAL" clId="{DB7E875F-6F6D-5F4E-BCBA-8041A5F616D4}" dt="2025-01-17T18:53:14.520" v="636" actId="478"/>
          <ac:spMkLst>
            <pc:docMk/>
            <pc:sldMk cId="1160202474" sldId="266"/>
            <ac:spMk id="25" creationId="{A3A7B8DA-BB91-31B1-184F-9FCE9C40CDF4}"/>
          </ac:spMkLst>
        </pc:spChg>
        <pc:picChg chg="add mod">
          <ac:chgData name="Joo, Jhi-Young" userId="36771b68-edad-40b7-989f-be51b9b42728" providerId="ADAL" clId="{DB7E875F-6F6D-5F4E-BCBA-8041A5F616D4}" dt="2025-01-17T18:54:42.128" v="664" actId="1076"/>
          <ac:picMkLst>
            <pc:docMk/>
            <pc:sldMk cId="1160202474" sldId="266"/>
            <ac:picMk id="7" creationId="{1D211791-D473-F2A7-F9E2-2C13ABEB24C5}"/>
          </ac:picMkLst>
        </pc:picChg>
        <pc:picChg chg="add mod">
          <ac:chgData name="Joo, Jhi-Young" userId="36771b68-edad-40b7-989f-be51b9b42728" providerId="ADAL" clId="{DB7E875F-6F6D-5F4E-BCBA-8041A5F616D4}" dt="2025-01-17T18:54:38.566" v="662" actId="1076"/>
          <ac:picMkLst>
            <pc:docMk/>
            <pc:sldMk cId="1160202474" sldId="266"/>
            <ac:picMk id="8" creationId="{09419FB4-5FD0-701E-7FE7-745FFA3FF075}"/>
          </ac:picMkLst>
        </pc:picChg>
        <pc:picChg chg="add mod">
          <ac:chgData name="Joo, Jhi-Young" userId="36771b68-edad-40b7-989f-be51b9b42728" providerId="ADAL" clId="{DB7E875F-6F6D-5F4E-BCBA-8041A5F616D4}" dt="2025-01-17T18:54:40.158" v="663" actId="1076"/>
          <ac:picMkLst>
            <pc:docMk/>
            <pc:sldMk cId="1160202474" sldId="266"/>
            <ac:picMk id="9" creationId="{B86F7DF3-8E5F-42D1-6E65-9F93EFF3F5F9}"/>
          </ac:picMkLst>
        </pc:picChg>
        <pc:picChg chg="add mod">
          <ac:chgData name="Joo, Jhi-Young" userId="36771b68-edad-40b7-989f-be51b9b42728" providerId="ADAL" clId="{DB7E875F-6F6D-5F4E-BCBA-8041A5F616D4}" dt="2025-01-17T18:54:44.400" v="665" actId="1076"/>
          <ac:picMkLst>
            <pc:docMk/>
            <pc:sldMk cId="1160202474" sldId="266"/>
            <ac:picMk id="10" creationId="{0DAC4194-B2FC-C593-9B65-AAA0C01D6FD6}"/>
          </ac:picMkLst>
        </pc:picChg>
        <pc:picChg chg="add mod">
          <ac:chgData name="Joo, Jhi-Young" userId="36771b68-edad-40b7-989f-be51b9b42728" providerId="ADAL" clId="{DB7E875F-6F6D-5F4E-BCBA-8041A5F616D4}" dt="2025-01-17T18:54:48.599" v="666" actId="1076"/>
          <ac:picMkLst>
            <pc:docMk/>
            <pc:sldMk cId="1160202474" sldId="266"/>
            <ac:picMk id="11" creationId="{E2859CDE-F7C6-9847-78DD-79FDD22603A0}"/>
          </ac:picMkLst>
        </pc:picChg>
        <pc:picChg chg="add mod">
          <ac:chgData name="Joo, Jhi-Young" userId="36771b68-edad-40b7-989f-be51b9b42728" providerId="ADAL" clId="{DB7E875F-6F6D-5F4E-BCBA-8041A5F616D4}" dt="2025-01-17T18:51:35.846" v="604" actId="931"/>
          <ac:picMkLst>
            <pc:docMk/>
            <pc:sldMk cId="1160202474" sldId="266"/>
            <ac:picMk id="13" creationId="{F038E029-1742-D9C5-1C7E-07BD01C85B21}"/>
          </ac:picMkLst>
        </pc:picChg>
        <pc:picChg chg="add del mod">
          <ac:chgData name="Joo, Jhi-Young" userId="36771b68-edad-40b7-989f-be51b9b42728" providerId="ADAL" clId="{DB7E875F-6F6D-5F4E-BCBA-8041A5F616D4}" dt="2025-01-17T18:51:59.328" v="609" actId="478"/>
          <ac:picMkLst>
            <pc:docMk/>
            <pc:sldMk cId="1160202474" sldId="266"/>
            <ac:picMk id="15" creationId="{460E60E9-B354-3A68-8713-59CD78EFD463}"/>
          </ac:picMkLst>
        </pc:picChg>
        <pc:picChg chg="add del mod">
          <ac:chgData name="Joo, Jhi-Young" userId="36771b68-edad-40b7-989f-be51b9b42728" providerId="ADAL" clId="{DB7E875F-6F6D-5F4E-BCBA-8041A5F616D4}" dt="2025-01-17T18:52:00.960" v="610" actId="478"/>
          <ac:picMkLst>
            <pc:docMk/>
            <pc:sldMk cId="1160202474" sldId="266"/>
            <ac:picMk id="17" creationId="{CEEADE15-C0BE-7CAD-6DD6-1F8C87A6A11B}"/>
          </ac:picMkLst>
        </pc:picChg>
        <pc:picChg chg="add mod modCrop">
          <ac:chgData name="Joo, Jhi-Young" userId="36771b68-edad-40b7-989f-be51b9b42728" providerId="ADAL" clId="{DB7E875F-6F6D-5F4E-BCBA-8041A5F616D4}" dt="2025-01-17T18:54:03.750" v="644" actId="1076"/>
          <ac:picMkLst>
            <pc:docMk/>
            <pc:sldMk cId="1160202474" sldId="266"/>
            <ac:picMk id="23" creationId="{0CAD327D-2F91-3FA4-D13C-069AC5B2696E}"/>
          </ac:picMkLst>
        </pc:picChg>
        <pc:picChg chg="add del mod">
          <ac:chgData name="Joo, Jhi-Young" userId="36771b68-edad-40b7-989f-be51b9b42728" providerId="ADAL" clId="{DB7E875F-6F6D-5F4E-BCBA-8041A5F616D4}" dt="2025-01-17T18:53:56.392" v="643" actId="21"/>
          <ac:picMkLst>
            <pc:docMk/>
            <pc:sldMk cId="1160202474" sldId="266"/>
            <ac:picMk id="26" creationId="{7E1309E0-99AE-3203-13A2-9566EE6046DD}"/>
          </ac:picMkLst>
        </pc:picChg>
        <pc:picChg chg="add del mod">
          <ac:chgData name="Joo, Jhi-Young" userId="36771b68-edad-40b7-989f-be51b9b42728" providerId="ADAL" clId="{DB7E875F-6F6D-5F4E-BCBA-8041A5F616D4}" dt="2025-01-17T18:53:56.392" v="643" actId="21"/>
          <ac:picMkLst>
            <pc:docMk/>
            <pc:sldMk cId="1160202474" sldId="266"/>
            <ac:picMk id="27" creationId="{E23C1AC2-F6F7-6878-B8ED-5261D58E1C16}"/>
          </ac:picMkLst>
        </pc:picChg>
      </pc:sldChg>
      <pc:sldChg chg="addSp modSp mod">
        <pc:chgData name="Joo, Jhi-Young" userId="36771b68-edad-40b7-989f-be51b9b42728" providerId="ADAL" clId="{DB7E875F-6F6D-5F4E-BCBA-8041A5F616D4}" dt="2025-01-17T19:36:27.572" v="1170" actId="1076"/>
        <pc:sldMkLst>
          <pc:docMk/>
          <pc:sldMk cId="1099741628" sldId="270"/>
        </pc:sldMkLst>
        <pc:spChg chg="mod">
          <ac:chgData name="Joo, Jhi-Young" userId="36771b68-edad-40b7-989f-be51b9b42728" providerId="ADAL" clId="{DB7E875F-6F6D-5F4E-BCBA-8041A5F616D4}" dt="2025-01-15T19:27:02.543" v="21" actId="6549"/>
          <ac:spMkLst>
            <pc:docMk/>
            <pc:sldMk cId="1099741628" sldId="270"/>
            <ac:spMk id="4" creationId="{0C884BAC-4E4A-8925-ADCF-00DF3E401789}"/>
          </ac:spMkLst>
        </pc:spChg>
        <pc:spChg chg="add mod">
          <ac:chgData name="Joo, Jhi-Young" userId="36771b68-edad-40b7-989f-be51b9b42728" providerId="ADAL" clId="{DB7E875F-6F6D-5F4E-BCBA-8041A5F616D4}" dt="2025-01-17T19:36:27.572" v="1170" actId="1076"/>
          <ac:spMkLst>
            <pc:docMk/>
            <pc:sldMk cId="1099741628" sldId="270"/>
            <ac:spMk id="5" creationId="{AC297C55-FCE7-5F1B-878A-60B57AD1AF49}"/>
          </ac:spMkLst>
        </pc:spChg>
        <pc:picChg chg="add mod">
          <ac:chgData name="Joo, Jhi-Young" userId="36771b68-edad-40b7-989f-be51b9b42728" providerId="ADAL" clId="{DB7E875F-6F6D-5F4E-BCBA-8041A5F616D4}" dt="2025-01-15T19:27:07.417" v="22" actId="1076"/>
          <ac:picMkLst>
            <pc:docMk/>
            <pc:sldMk cId="1099741628" sldId="270"/>
            <ac:picMk id="6" creationId="{87406F50-4679-C9E6-D0A9-BCD61F1617E2}"/>
          </ac:picMkLst>
        </pc:picChg>
      </pc:sldChg>
      <pc:sldChg chg="addSp delSp modSp mod">
        <pc:chgData name="Joo, Jhi-Young" userId="36771b68-edad-40b7-989f-be51b9b42728" providerId="ADAL" clId="{DB7E875F-6F6D-5F4E-BCBA-8041A5F616D4}" dt="2025-01-17T19:00:28.397" v="747" actId="14100"/>
        <pc:sldMkLst>
          <pc:docMk/>
          <pc:sldMk cId="3671786528" sldId="273"/>
        </pc:sldMkLst>
        <pc:spChg chg="del">
          <ac:chgData name="Joo, Jhi-Young" userId="36771b68-edad-40b7-989f-be51b9b42728" providerId="ADAL" clId="{DB7E875F-6F6D-5F4E-BCBA-8041A5F616D4}" dt="2025-01-17T18:55:08.878" v="671" actId="478"/>
          <ac:spMkLst>
            <pc:docMk/>
            <pc:sldMk cId="3671786528" sldId="273"/>
            <ac:spMk id="2" creationId="{1FFC1511-4C16-F24D-37E7-E9F3C39BE863}"/>
          </ac:spMkLst>
        </pc:spChg>
        <pc:spChg chg="mod">
          <ac:chgData name="Joo, Jhi-Young" userId="36771b68-edad-40b7-989f-be51b9b42728" providerId="ADAL" clId="{DB7E875F-6F6D-5F4E-BCBA-8041A5F616D4}" dt="2025-01-17T18:55:31.204" v="697" actId="20577"/>
          <ac:spMkLst>
            <pc:docMk/>
            <pc:sldMk cId="3671786528" sldId="273"/>
            <ac:spMk id="3" creationId="{979D8D09-03FD-5AD9-E3AE-F6C1E7582FCE}"/>
          </ac:spMkLst>
        </pc:spChg>
        <pc:spChg chg="del mod">
          <ac:chgData name="Joo, Jhi-Young" userId="36771b68-edad-40b7-989f-be51b9b42728" providerId="ADAL" clId="{DB7E875F-6F6D-5F4E-BCBA-8041A5F616D4}" dt="2025-01-17T18:58:27.170" v="734" actId="478"/>
          <ac:spMkLst>
            <pc:docMk/>
            <pc:sldMk cId="3671786528" sldId="273"/>
            <ac:spMk id="4" creationId="{58E02203-4B38-E5BB-20CC-0273BF15F0F2}"/>
          </ac:spMkLst>
        </pc:spChg>
        <pc:spChg chg="del">
          <ac:chgData name="Joo, Jhi-Young" userId="36771b68-edad-40b7-989f-be51b9b42728" providerId="ADAL" clId="{DB7E875F-6F6D-5F4E-BCBA-8041A5F616D4}" dt="2025-01-17T18:58:31.587" v="735" actId="478"/>
          <ac:spMkLst>
            <pc:docMk/>
            <pc:sldMk cId="3671786528" sldId="273"/>
            <ac:spMk id="5" creationId="{00DE955B-A0F5-DB5F-C604-8AF55833A1CD}"/>
          </ac:spMkLst>
        </pc:spChg>
        <pc:spChg chg="del mod">
          <ac:chgData name="Joo, Jhi-Young" userId="36771b68-edad-40b7-989f-be51b9b42728" providerId="ADAL" clId="{DB7E875F-6F6D-5F4E-BCBA-8041A5F616D4}" dt="2025-01-17T18:58:27.170" v="734" actId="478"/>
          <ac:spMkLst>
            <pc:docMk/>
            <pc:sldMk cId="3671786528" sldId="273"/>
            <ac:spMk id="6" creationId="{4288C57E-B9C3-90F0-74D4-42C76FA91C11}"/>
          </ac:spMkLst>
        </pc:spChg>
        <pc:spChg chg="add del mod">
          <ac:chgData name="Joo, Jhi-Young" userId="36771b68-edad-40b7-989f-be51b9b42728" providerId="ADAL" clId="{DB7E875F-6F6D-5F4E-BCBA-8041A5F616D4}" dt="2025-01-17T18:57:32.508" v="717" actId="478"/>
          <ac:spMkLst>
            <pc:docMk/>
            <pc:sldMk cId="3671786528" sldId="273"/>
            <ac:spMk id="10" creationId="{45D2562F-A133-5CCD-F28D-193EC2B5DE15}"/>
          </ac:spMkLst>
        </pc:spChg>
        <pc:spChg chg="add mod">
          <ac:chgData name="Joo, Jhi-Young" userId="36771b68-edad-40b7-989f-be51b9b42728" providerId="ADAL" clId="{DB7E875F-6F6D-5F4E-BCBA-8041A5F616D4}" dt="2025-01-17T18:58:51.196" v="738" actId="1076"/>
          <ac:spMkLst>
            <pc:docMk/>
            <pc:sldMk cId="3671786528" sldId="273"/>
            <ac:spMk id="11" creationId="{740FCD55-8101-7333-1A73-85D7B2F9C040}"/>
          </ac:spMkLst>
        </pc:spChg>
        <pc:spChg chg="add del mod">
          <ac:chgData name="Joo, Jhi-Young" userId="36771b68-edad-40b7-989f-be51b9b42728" providerId="ADAL" clId="{DB7E875F-6F6D-5F4E-BCBA-8041A5F616D4}" dt="2025-01-17T19:00:15.162" v="746" actId="478"/>
          <ac:spMkLst>
            <pc:docMk/>
            <pc:sldMk cId="3671786528" sldId="273"/>
            <ac:spMk id="14" creationId="{7BA036DF-349E-7EB8-6E93-5F3CB5741F06}"/>
          </ac:spMkLst>
        </pc:spChg>
        <pc:picChg chg="add mod">
          <ac:chgData name="Joo, Jhi-Young" userId="36771b68-edad-40b7-989f-be51b9b42728" providerId="ADAL" clId="{DB7E875F-6F6D-5F4E-BCBA-8041A5F616D4}" dt="2025-01-17T18:58:51.196" v="738" actId="1076"/>
          <ac:picMkLst>
            <pc:docMk/>
            <pc:sldMk cId="3671786528" sldId="273"/>
            <ac:picMk id="7" creationId="{0C33295D-E7C9-6179-A4AF-63A6B2133672}"/>
          </ac:picMkLst>
        </pc:picChg>
        <pc:picChg chg="add mod">
          <ac:chgData name="Joo, Jhi-Young" userId="36771b68-edad-40b7-989f-be51b9b42728" providerId="ADAL" clId="{DB7E875F-6F6D-5F4E-BCBA-8041A5F616D4}" dt="2025-01-17T18:58:51.196" v="738" actId="1076"/>
          <ac:picMkLst>
            <pc:docMk/>
            <pc:sldMk cId="3671786528" sldId="273"/>
            <ac:picMk id="8" creationId="{30B3A604-C558-D07F-351C-F6E029808AC0}"/>
          </ac:picMkLst>
        </pc:picChg>
        <pc:picChg chg="add mod">
          <ac:chgData name="Joo, Jhi-Young" userId="36771b68-edad-40b7-989f-be51b9b42728" providerId="ADAL" clId="{DB7E875F-6F6D-5F4E-BCBA-8041A5F616D4}" dt="2025-01-17T18:55:41.894" v="700" actId="571"/>
          <ac:picMkLst>
            <pc:docMk/>
            <pc:sldMk cId="3671786528" sldId="273"/>
            <ac:picMk id="9" creationId="{B4B1EB44-BEF2-1861-B635-A3CAB6EF84D1}"/>
          </ac:picMkLst>
        </pc:picChg>
        <pc:picChg chg="add mod modCrop">
          <ac:chgData name="Joo, Jhi-Young" userId="36771b68-edad-40b7-989f-be51b9b42728" providerId="ADAL" clId="{DB7E875F-6F6D-5F4E-BCBA-8041A5F616D4}" dt="2025-01-17T19:00:28.397" v="747" actId="14100"/>
          <ac:picMkLst>
            <pc:docMk/>
            <pc:sldMk cId="3671786528" sldId="273"/>
            <ac:picMk id="13" creationId="{A3E79E25-0AEA-E648-443B-61BD27A87ADB}"/>
          </ac:picMkLst>
        </pc:picChg>
      </pc:sldChg>
      <pc:sldChg chg="addSp modSp del">
        <pc:chgData name="Joo, Jhi-Young" userId="36771b68-edad-40b7-989f-be51b9b42728" providerId="ADAL" clId="{DB7E875F-6F6D-5F4E-BCBA-8041A5F616D4}" dt="2025-01-17T19:00:39.680" v="748" actId="2696"/>
        <pc:sldMkLst>
          <pc:docMk/>
          <pc:sldMk cId="893062163" sldId="275"/>
        </pc:sldMkLst>
        <pc:picChg chg="add mod">
          <ac:chgData name="Joo, Jhi-Young" userId="36771b68-edad-40b7-989f-be51b9b42728" providerId="ADAL" clId="{DB7E875F-6F6D-5F4E-BCBA-8041A5F616D4}" dt="2025-01-17T18:11:22.483" v="542"/>
          <ac:picMkLst>
            <pc:docMk/>
            <pc:sldMk cId="893062163" sldId="275"/>
            <ac:picMk id="10" creationId="{856031FB-C34F-C7FF-ECB8-3DC328EB1802}"/>
          </ac:picMkLst>
        </pc:picChg>
        <pc:picChg chg="add mod">
          <ac:chgData name="Joo, Jhi-Young" userId="36771b68-edad-40b7-989f-be51b9b42728" providerId="ADAL" clId="{DB7E875F-6F6D-5F4E-BCBA-8041A5F616D4}" dt="2025-01-17T18:11:22.483" v="542"/>
          <ac:picMkLst>
            <pc:docMk/>
            <pc:sldMk cId="893062163" sldId="275"/>
            <ac:picMk id="11" creationId="{CF92B0AD-472B-D4B7-F402-CD3A8D926FE7}"/>
          </ac:picMkLst>
        </pc:picChg>
        <pc:picChg chg="add mod">
          <ac:chgData name="Joo, Jhi-Young" userId="36771b68-edad-40b7-989f-be51b9b42728" providerId="ADAL" clId="{DB7E875F-6F6D-5F4E-BCBA-8041A5F616D4}" dt="2025-01-17T18:11:22.483" v="542"/>
          <ac:picMkLst>
            <pc:docMk/>
            <pc:sldMk cId="893062163" sldId="275"/>
            <ac:picMk id="12" creationId="{AF3C6489-B71B-F351-0624-FD589F7A69F3}"/>
          </ac:picMkLst>
        </pc:picChg>
        <pc:picChg chg="add mod">
          <ac:chgData name="Joo, Jhi-Young" userId="36771b68-edad-40b7-989f-be51b9b42728" providerId="ADAL" clId="{DB7E875F-6F6D-5F4E-BCBA-8041A5F616D4}" dt="2025-01-17T18:11:22.483" v="542"/>
          <ac:picMkLst>
            <pc:docMk/>
            <pc:sldMk cId="893062163" sldId="275"/>
            <ac:picMk id="13" creationId="{71133F45-2FCD-89C7-333C-35D55A1B4DF6}"/>
          </ac:picMkLst>
        </pc:picChg>
        <pc:picChg chg="add mod">
          <ac:chgData name="Joo, Jhi-Young" userId="36771b68-edad-40b7-989f-be51b9b42728" providerId="ADAL" clId="{DB7E875F-6F6D-5F4E-BCBA-8041A5F616D4}" dt="2025-01-17T18:11:22.483" v="542"/>
          <ac:picMkLst>
            <pc:docMk/>
            <pc:sldMk cId="893062163" sldId="275"/>
            <ac:picMk id="14" creationId="{BD886180-3E83-341C-BF03-A33DD33F9759}"/>
          </ac:picMkLst>
        </pc:picChg>
      </pc:sldChg>
      <pc:sldChg chg="addSp delSp modSp del mod">
        <pc:chgData name="Joo, Jhi-Young" userId="36771b68-edad-40b7-989f-be51b9b42728" providerId="ADAL" clId="{DB7E875F-6F6D-5F4E-BCBA-8041A5F616D4}" dt="2025-01-17T19:00:39.680" v="748" actId="2696"/>
        <pc:sldMkLst>
          <pc:docMk/>
          <pc:sldMk cId="3383945151" sldId="276"/>
        </pc:sldMkLst>
        <pc:picChg chg="add del mod">
          <ac:chgData name="Joo, Jhi-Young" userId="36771b68-edad-40b7-989f-be51b9b42728" providerId="ADAL" clId="{DB7E875F-6F6D-5F4E-BCBA-8041A5F616D4}" dt="2025-01-17T18:55:03.024" v="668" actId="21"/>
          <ac:picMkLst>
            <pc:docMk/>
            <pc:sldMk cId="3383945151" sldId="276"/>
            <ac:picMk id="7" creationId="{E4D6ACA8-ED2C-8BDE-C2B9-7DEE28F28DE5}"/>
          </ac:picMkLst>
        </pc:picChg>
        <pc:picChg chg="add del mod">
          <ac:chgData name="Joo, Jhi-Young" userId="36771b68-edad-40b7-989f-be51b9b42728" providerId="ADAL" clId="{DB7E875F-6F6D-5F4E-BCBA-8041A5F616D4}" dt="2025-01-17T18:55:03.024" v="668" actId="21"/>
          <ac:picMkLst>
            <pc:docMk/>
            <pc:sldMk cId="3383945151" sldId="276"/>
            <ac:picMk id="8" creationId="{FCDDCB08-9022-B901-35C4-800A5E1B3D6C}"/>
          </ac:picMkLst>
        </pc:picChg>
      </pc:sldChg>
      <pc:sldChg chg="addSp modSp mod">
        <pc:chgData name="Joo, Jhi-Young" userId="36771b68-edad-40b7-989f-be51b9b42728" providerId="ADAL" clId="{DB7E875F-6F6D-5F4E-BCBA-8041A5F616D4}" dt="2025-01-17T19:34:25.471" v="1156" actId="18331"/>
        <pc:sldMkLst>
          <pc:docMk/>
          <pc:sldMk cId="3292229342" sldId="278"/>
        </pc:sldMkLst>
        <pc:spChg chg="mod">
          <ac:chgData name="Joo, Jhi-Young" userId="36771b68-edad-40b7-989f-be51b9b42728" providerId="ADAL" clId="{DB7E875F-6F6D-5F4E-BCBA-8041A5F616D4}" dt="2025-01-17T19:34:25.471" v="1156" actId="18331"/>
          <ac:spMkLst>
            <pc:docMk/>
            <pc:sldMk cId="3292229342" sldId="278"/>
            <ac:spMk id="2" creationId="{67C311F7-D0F5-8636-1EF4-3408F0508044}"/>
          </ac:spMkLst>
        </pc:spChg>
        <pc:spChg chg="add mod">
          <ac:chgData name="Joo, Jhi-Young" userId="36771b68-edad-40b7-989f-be51b9b42728" providerId="ADAL" clId="{DB7E875F-6F6D-5F4E-BCBA-8041A5F616D4}" dt="2025-01-15T19:26:42.023" v="18" actId="207"/>
          <ac:spMkLst>
            <pc:docMk/>
            <pc:sldMk cId="3292229342" sldId="278"/>
            <ac:spMk id="5" creationId="{19BA8CC7-5DD5-575C-974D-43D012F324F6}"/>
          </ac:spMkLst>
        </pc:spChg>
        <pc:picChg chg="add mod">
          <ac:chgData name="Joo, Jhi-Young" userId="36771b68-edad-40b7-989f-be51b9b42728" providerId="ADAL" clId="{DB7E875F-6F6D-5F4E-BCBA-8041A5F616D4}" dt="2025-01-15T19:26:18.399" v="1" actId="1076"/>
          <ac:picMkLst>
            <pc:docMk/>
            <pc:sldMk cId="3292229342" sldId="278"/>
            <ac:picMk id="4" creationId="{BFBA15B9-6803-B80A-4A71-D89D548FB026}"/>
          </ac:picMkLst>
        </pc:picChg>
      </pc:sldChg>
      <pc:sldChg chg="addSp delSp modSp new mod chgLayout">
        <pc:chgData name="Joo, Jhi-Young" userId="36771b68-edad-40b7-989f-be51b9b42728" providerId="ADAL" clId="{DB7E875F-6F6D-5F4E-BCBA-8041A5F616D4}" dt="2025-01-17T19:29:55.990" v="986" actId="478"/>
        <pc:sldMkLst>
          <pc:docMk/>
          <pc:sldMk cId="1510578010" sldId="279"/>
        </pc:sldMkLst>
        <pc:spChg chg="mod ord">
          <ac:chgData name="Joo, Jhi-Young" userId="36771b68-edad-40b7-989f-be51b9b42728" providerId="ADAL" clId="{DB7E875F-6F6D-5F4E-BCBA-8041A5F616D4}" dt="2025-01-17T19:28:08.822" v="884" actId="700"/>
          <ac:spMkLst>
            <pc:docMk/>
            <pc:sldMk cId="1510578010" sldId="279"/>
            <ac:spMk id="2" creationId="{24263501-90CD-005A-0B5B-4E5D2C200337}"/>
          </ac:spMkLst>
        </pc:spChg>
        <pc:spChg chg="del">
          <ac:chgData name="Joo, Jhi-Young" userId="36771b68-edad-40b7-989f-be51b9b42728" providerId="ADAL" clId="{DB7E875F-6F6D-5F4E-BCBA-8041A5F616D4}" dt="2025-01-17T19:26:32.277" v="836" actId="478"/>
          <ac:spMkLst>
            <pc:docMk/>
            <pc:sldMk cId="1510578010" sldId="279"/>
            <ac:spMk id="3" creationId="{96866A11-81A6-E652-124C-B9E2D17266CD}"/>
          </ac:spMkLst>
        </pc:spChg>
        <pc:spChg chg="del">
          <ac:chgData name="Joo, Jhi-Young" userId="36771b68-edad-40b7-989f-be51b9b42728" providerId="ADAL" clId="{DB7E875F-6F6D-5F4E-BCBA-8041A5F616D4}" dt="2025-01-17T19:26:32.277" v="836" actId="478"/>
          <ac:spMkLst>
            <pc:docMk/>
            <pc:sldMk cId="1510578010" sldId="279"/>
            <ac:spMk id="4" creationId="{61B8C8B1-E743-3701-C655-35822B2D5254}"/>
          </ac:spMkLst>
        </pc:spChg>
        <pc:spChg chg="del">
          <ac:chgData name="Joo, Jhi-Young" userId="36771b68-edad-40b7-989f-be51b9b42728" providerId="ADAL" clId="{DB7E875F-6F6D-5F4E-BCBA-8041A5F616D4}" dt="2025-01-17T19:26:32.277" v="836" actId="478"/>
          <ac:spMkLst>
            <pc:docMk/>
            <pc:sldMk cId="1510578010" sldId="279"/>
            <ac:spMk id="5" creationId="{BE1FC7F8-9868-AB0E-CCE3-14081083BD3E}"/>
          </ac:spMkLst>
        </pc:spChg>
        <pc:spChg chg="add mod">
          <ac:chgData name="Joo, Jhi-Young" userId="36771b68-edad-40b7-989f-be51b9b42728" providerId="ADAL" clId="{DB7E875F-6F6D-5F4E-BCBA-8041A5F616D4}" dt="2025-01-17T19:28:21.911" v="887" actId="1076"/>
          <ac:spMkLst>
            <pc:docMk/>
            <pc:sldMk cId="1510578010" sldId="279"/>
            <ac:spMk id="7" creationId="{DEC7F4C4-9FD9-D72E-9AED-F71DEDCBD8E2}"/>
          </ac:spMkLst>
        </pc:spChg>
        <pc:spChg chg="add mod">
          <ac:chgData name="Joo, Jhi-Young" userId="36771b68-edad-40b7-989f-be51b9b42728" providerId="ADAL" clId="{DB7E875F-6F6D-5F4E-BCBA-8041A5F616D4}" dt="2025-01-17T19:28:21.911" v="887" actId="1076"/>
          <ac:spMkLst>
            <pc:docMk/>
            <pc:sldMk cId="1510578010" sldId="279"/>
            <ac:spMk id="8" creationId="{18F7BD99-7649-8B58-06F5-7A1415585260}"/>
          </ac:spMkLst>
        </pc:spChg>
        <pc:spChg chg="add mod ord">
          <ac:chgData name="Joo, Jhi-Young" userId="36771b68-edad-40b7-989f-be51b9b42728" providerId="ADAL" clId="{DB7E875F-6F6D-5F4E-BCBA-8041A5F616D4}" dt="2025-01-17T19:28:08.822" v="884" actId="700"/>
          <ac:spMkLst>
            <pc:docMk/>
            <pc:sldMk cId="1510578010" sldId="279"/>
            <ac:spMk id="9" creationId="{43AFF826-EE99-D523-EDFC-0CC5A9BD2204}"/>
          </ac:spMkLst>
        </pc:spChg>
        <pc:spChg chg="add del mod ord">
          <ac:chgData name="Joo, Jhi-Young" userId="36771b68-edad-40b7-989f-be51b9b42728" providerId="ADAL" clId="{DB7E875F-6F6D-5F4E-BCBA-8041A5F616D4}" dt="2025-01-17T19:29:55.990" v="986" actId="478"/>
          <ac:spMkLst>
            <pc:docMk/>
            <pc:sldMk cId="1510578010" sldId="279"/>
            <ac:spMk id="10" creationId="{720243AC-4CBD-67A6-1090-BD2ADB38BDC1}"/>
          </ac:spMkLst>
        </pc:spChg>
        <pc:spChg chg="add mod ord">
          <ac:chgData name="Joo, Jhi-Young" userId="36771b68-edad-40b7-989f-be51b9b42728" providerId="ADAL" clId="{DB7E875F-6F6D-5F4E-BCBA-8041A5F616D4}" dt="2025-01-17T19:29:33.878" v="983" actId="27636"/>
          <ac:spMkLst>
            <pc:docMk/>
            <pc:sldMk cId="1510578010" sldId="279"/>
            <ac:spMk id="11" creationId="{C118D7BA-DDE9-DAD0-413C-B3DB2A66DE03}"/>
          </ac:spMkLst>
        </pc:spChg>
        <pc:picChg chg="add mod modCrop">
          <ac:chgData name="Joo, Jhi-Young" userId="36771b68-edad-40b7-989f-be51b9b42728" providerId="ADAL" clId="{DB7E875F-6F6D-5F4E-BCBA-8041A5F616D4}" dt="2025-01-17T19:29:48.150" v="985" actId="732"/>
          <ac:picMkLst>
            <pc:docMk/>
            <pc:sldMk cId="1510578010" sldId="279"/>
            <ac:picMk id="6" creationId="{25C352EE-CE3F-3815-8B24-C70E35C07DE8}"/>
          </ac:picMkLst>
        </pc:picChg>
      </pc:sldChg>
      <pc:sldChg chg="addSp delSp modSp new add del mod ord">
        <pc:chgData name="Joo, Jhi-Young" userId="36771b68-edad-40b7-989f-be51b9b42728" providerId="ADAL" clId="{DB7E875F-6F6D-5F4E-BCBA-8041A5F616D4}" dt="2025-01-17T19:00:39.680" v="748" actId="2696"/>
        <pc:sldMkLst>
          <pc:docMk/>
          <pc:sldMk cId="2848431348" sldId="279"/>
        </pc:sldMkLst>
        <pc:picChg chg="add del mod">
          <ac:chgData name="Joo, Jhi-Young" userId="36771b68-edad-40b7-989f-be51b9b42728" providerId="ADAL" clId="{DB7E875F-6F6D-5F4E-BCBA-8041A5F616D4}" dt="2025-01-17T18:11:43.278" v="551" actId="21"/>
          <ac:picMkLst>
            <pc:docMk/>
            <pc:sldMk cId="2848431348" sldId="279"/>
            <ac:picMk id="2" creationId="{2358648E-E8B7-1044-4856-1234B6A72972}"/>
          </ac:picMkLst>
        </pc:picChg>
        <pc:picChg chg="add del mod">
          <ac:chgData name="Joo, Jhi-Young" userId="36771b68-edad-40b7-989f-be51b9b42728" providerId="ADAL" clId="{DB7E875F-6F6D-5F4E-BCBA-8041A5F616D4}" dt="2025-01-17T18:11:43.278" v="551" actId="21"/>
          <ac:picMkLst>
            <pc:docMk/>
            <pc:sldMk cId="2848431348" sldId="279"/>
            <ac:picMk id="3" creationId="{0D0B43B2-0DEA-ACCD-BAF2-BD789CAD4D58}"/>
          </ac:picMkLst>
        </pc:picChg>
        <pc:picChg chg="add del mod">
          <ac:chgData name="Joo, Jhi-Young" userId="36771b68-edad-40b7-989f-be51b9b42728" providerId="ADAL" clId="{DB7E875F-6F6D-5F4E-BCBA-8041A5F616D4}" dt="2025-01-17T18:11:43.278" v="551" actId="21"/>
          <ac:picMkLst>
            <pc:docMk/>
            <pc:sldMk cId="2848431348" sldId="279"/>
            <ac:picMk id="4" creationId="{891AE5DB-B2FF-42B7-A166-C10F6996BA54}"/>
          </ac:picMkLst>
        </pc:picChg>
        <pc:picChg chg="add del mod">
          <ac:chgData name="Joo, Jhi-Young" userId="36771b68-edad-40b7-989f-be51b9b42728" providerId="ADAL" clId="{DB7E875F-6F6D-5F4E-BCBA-8041A5F616D4}" dt="2025-01-17T18:11:43.278" v="551" actId="21"/>
          <ac:picMkLst>
            <pc:docMk/>
            <pc:sldMk cId="2848431348" sldId="279"/>
            <ac:picMk id="5" creationId="{C0263A84-C054-C0FC-91C1-6B55005F77A2}"/>
          </ac:picMkLst>
        </pc:picChg>
        <pc:picChg chg="add del mod">
          <ac:chgData name="Joo, Jhi-Young" userId="36771b68-edad-40b7-989f-be51b9b42728" providerId="ADAL" clId="{DB7E875F-6F6D-5F4E-BCBA-8041A5F616D4}" dt="2025-01-17T18:11:43.278" v="551" actId="21"/>
          <ac:picMkLst>
            <pc:docMk/>
            <pc:sldMk cId="2848431348" sldId="279"/>
            <ac:picMk id="6" creationId="{D0AAB870-BA35-0413-0838-65017D82DCDF}"/>
          </ac:picMkLst>
        </pc:picChg>
      </pc:sldChg>
      <pc:sldChg chg="addSp delSp modSp new mod">
        <pc:chgData name="Joo, Jhi-Young" userId="36771b68-edad-40b7-989f-be51b9b42728" providerId="ADAL" clId="{DB7E875F-6F6D-5F4E-BCBA-8041A5F616D4}" dt="2025-01-17T19:32:46.803" v="1155" actId="14100"/>
        <pc:sldMkLst>
          <pc:docMk/>
          <pc:sldMk cId="129455239" sldId="280"/>
        </pc:sldMkLst>
        <pc:spChg chg="mod">
          <ac:chgData name="Joo, Jhi-Young" userId="36771b68-edad-40b7-989f-be51b9b42728" providerId="ADAL" clId="{DB7E875F-6F6D-5F4E-BCBA-8041A5F616D4}" dt="2025-01-17T19:30:10.140" v="1023" actId="20577"/>
          <ac:spMkLst>
            <pc:docMk/>
            <pc:sldMk cId="129455239" sldId="280"/>
            <ac:spMk id="2" creationId="{966247AB-9D80-BCD3-EC85-C8558E318E2A}"/>
          </ac:spMkLst>
        </pc:spChg>
        <pc:spChg chg="mod">
          <ac:chgData name="Joo, Jhi-Young" userId="36771b68-edad-40b7-989f-be51b9b42728" providerId="ADAL" clId="{DB7E875F-6F6D-5F4E-BCBA-8041A5F616D4}" dt="2025-01-17T19:31:53.905" v="1150" actId="1076"/>
          <ac:spMkLst>
            <pc:docMk/>
            <pc:sldMk cId="129455239" sldId="280"/>
            <ac:spMk id="3" creationId="{7C2722B6-B20D-1CCE-CD9C-776EA0F97EC2}"/>
          </ac:spMkLst>
        </pc:spChg>
        <pc:spChg chg="del">
          <ac:chgData name="Joo, Jhi-Young" userId="36771b68-edad-40b7-989f-be51b9b42728" providerId="ADAL" clId="{DB7E875F-6F6D-5F4E-BCBA-8041A5F616D4}" dt="2025-01-17T19:31:40.333" v="1146" actId="478"/>
          <ac:spMkLst>
            <pc:docMk/>
            <pc:sldMk cId="129455239" sldId="280"/>
            <ac:spMk id="4" creationId="{D21596E2-E7B7-63D0-3435-D2EB7E93B6F7}"/>
          </ac:spMkLst>
        </pc:spChg>
        <pc:spChg chg="mod">
          <ac:chgData name="Joo, Jhi-Young" userId="36771b68-edad-40b7-989f-be51b9b42728" providerId="ADAL" clId="{DB7E875F-6F6D-5F4E-BCBA-8041A5F616D4}" dt="2025-01-17T19:30:39.303" v="1120" actId="20577"/>
          <ac:spMkLst>
            <pc:docMk/>
            <pc:sldMk cId="129455239" sldId="280"/>
            <ac:spMk id="5" creationId="{1971B93D-9795-ABF9-143F-3B9F61CD15DD}"/>
          </ac:spMkLst>
        </pc:spChg>
        <pc:spChg chg="add mod">
          <ac:chgData name="Joo, Jhi-Young" userId="36771b68-edad-40b7-989f-be51b9b42728" providerId="ADAL" clId="{DB7E875F-6F6D-5F4E-BCBA-8041A5F616D4}" dt="2025-01-17T19:31:20.860" v="1143"/>
          <ac:spMkLst>
            <pc:docMk/>
            <pc:sldMk cId="129455239" sldId="280"/>
            <ac:spMk id="6" creationId="{7CF18596-1350-E695-3853-B47869C518B6}"/>
          </ac:spMkLst>
        </pc:spChg>
        <pc:spChg chg="add mod">
          <ac:chgData name="Joo, Jhi-Young" userId="36771b68-edad-40b7-989f-be51b9b42728" providerId="ADAL" clId="{DB7E875F-6F6D-5F4E-BCBA-8041A5F616D4}" dt="2025-01-17T19:31:20.860" v="1143"/>
          <ac:spMkLst>
            <pc:docMk/>
            <pc:sldMk cId="129455239" sldId="280"/>
            <ac:spMk id="7" creationId="{D9056E8F-090E-DD0A-3BA9-12476EDE870B}"/>
          </ac:spMkLst>
        </pc:spChg>
        <pc:spChg chg="add mod">
          <ac:chgData name="Joo, Jhi-Young" userId="36771b68-edad-40b7-989f-be51b9b42728" providerId="ADAL" clId="{DB7E875F-6F6D-5F4E-BCBA-8041A5F616D4}" dt="2025-01-17T19:31:20.860" v="1143"/>
          <ac:spMkLst>
            <pc:docMk/>
            <pc:sldMk cId="129455239" sldId="280"/>
            <ac:spMk id="9" creationId="{6963DA4B-FC40-6F0C-934B-6E7CE5D17591}"/>
          </ac:spMkLst>
        </pc:spChg>
        <pc:spChg chg="add mod">
          <ac:chgData name="Joo, Jhi-Young" userId="36771b68-edad-40b7-989f-be51b9b42728" providerId="ADAL" clId="{DB7E875F-6F6D-5F4E-BCBA-8041A5F616D4}" dt="2025-01-17T19:31:20.860" v="1143"/>
          <ac:spMkLst>
            <pc:docMk/>
            <pc:sldMk cId="129455239" sldId="280"/>
            <ac:spMk id="10" creationId="{A56BC492-45B2-43DE-986A-81282D95C07B}"/>
          </ac:spMkLst>
        </pc:spChg>
        <pc:picChg chg="add mod">
          <ac:chgData name="Joo, Jhi-Young" userId="36771b68-edad-40b7-989f-be51b9b42728" providerId="ADAL" clId="{DB7E875F-6F6D-5F4E-BCBA-8041A5F616D4}" dt="2025-01-17T19:31:20.860" v="1143"/>
          <ac:picMkLst>
            <pc:docMk/>
            <pc:sldMk cId="129455239" sldId="280"/>
            <ac:picMk id="8" creationId="{664E2A21-37AF-4C54-7650-2BAE7A4883D3}"/>
          </ac:picMkLst>
        </pc:picChg>
        <pc:picChg chg="add mod">
          <ac:chgData name="Joo, Jhi-Young" userId="36771b68-edad-40b7-989f-be51b9b42728" providerId="ADAL" clId="{DB7E875F-6F6D-5F4E-BCBA-8041A5F616D4}" dt="2025-01-17T19:31:20.860" v="1143"/>
          <ac:picMkLst>
            <pc:docMk/>
            <pc:sldMk cId="129455239" sldId="280"/>
            <ac:picMk id="11" creationId="{12393CD9-B739-9E80-96AB-E484EEB21F6C}"/>
          </ac:picMkLst>
        </pc:picChg>
        <pc:picChg chg="add mod">
          <ac:chgData name="Joo, Jhi-Young" userId="36771b68-edad-40b7-989f-be51b9b42728" providerId="ADAL" clId="{DB7E875F-6F6D-5F4E-BCBA-8041A5F616D4}" dt="2025-01-17T19:32:46.803" v="1155" actId="14100"/>
          <ac:picMkLst>
            <pc:docMk/>
            <pc:sldMk cId="129455239" sldId="280"/>
            <ac:picMk id="12" creationId="{FF913269-E544-2E50-1E6D-C07B9CF766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and blue logo with blue text&#10;&#10;Description automatically generated">
            <a:extLst>
              <a:ext uri="{FF2B5EF4-FFF2-40B4-BE49-F238E27FC236}">
                <a16:creationId xmlns:a16="http://schemas.microsoft.com/office/drawing/2014/main" id="{03A41862-84FC-FC98-5AD1-D8CD8B2D8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29" y="3541880"/>
            <a:ext cx="1443634" cy="12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155838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4548797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454879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7" y="974724"/>
            <a:ext cx="4548798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3ED9432-379E-9EC1-7D1F-635AEF54AA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4275" y="0"/>
            <a:ext cx="2259013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7C9C08A-B5D7-AD99-D554-7E879C119F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2539" y="7684"/>
            <a:ext cx="1821462" cy="20050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69FCC4B4-D896-4B64-2ADD-C9937901BB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84547" y="2082373"/>
            <a:ext cx="2259013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0296EF3-15D5-FA88-7CBD-AF98336F13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86591" y="2082373"/>
            <a:ext cx="1836832" cy="23666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rgbClr val="002854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47680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8593" y="372810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8595" y="1688847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8595" y="2124721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007" y="982408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38279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4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  <p:pic>
        <p:nvPicPr>
          <p:cNvPr id="5" name="Picture 4" descr="A green and blue logo with blue text&#10;&#10;Description automatically generated">
            <a:extLst>
              <a:ext uri="{FF2B5EF4-FFF2-40B4-BE49-F238E27FC236}">
                <a16:creationId xmlns:a16="http://schemas.microsoft.com/office/drawing/2014/main" id="{39F0E41A-0F72-D631-9358-013865944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516" y="3541880"/>
            <a:ext cx="1443634" cy="12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4703877" y="632670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3880" y="2189986"/>
            <a:ext cx="2941733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B96208C-9121-50C5-AA6B-6F9A40807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141" y="3479201"/>
            <a:ext cx="1303609" cy="11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B93690-E19D-EC75-EA83-889ED13BA1E6}"/>
              </a:ext>
            </a:extLst>
          </p:cNvPr>
          <p:cNvSpPr txBox="1">
            <a:spLocks/>
          </p:cNvSpPr>
          <p:nvPr userDrawn="1"/>
        </p:nvSpPr>
        <p:spPr>
          <a:xfrm>
            <a:off x="270190" y="755614"/>
            <a:ext cx="5151503" cy="1442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TRANSITION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4517C9-9343-302B-5221-255B8D17EE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85561" y="2289878"/>
            <a:ext cx="515150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30644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2212132-68B8-2B49-8D7A-E026BCAE2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15953" y="1681165"/>
            <a:ext cx="1900986" cy="2070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87C569-17D3-5646-AECC-E57F90907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5AEDED-291C-384B-B562-DC7D30118B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40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8F9B02-61D8-014C-8FB2-AED67213735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8A30F96-45D9-2F46-8E05-C9DFA4B7A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0792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73395D-D133-3A4B-893D-3145C222C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911AA2-AA78-9843-B460-D88EE4ADC4F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238" y="1681163"/>
            <a:ext cx="7883524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DAF3E8-F6EB-7C41-A7BB-CEA4F62D18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40" y="2117037"/>
            <a:ext cx="787558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245BF2-04DE-9AB3-5A08-4320CAF6E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07421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2F7ADE-78D7-A444-8F7D-394D665C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651" y="1681164"/>
            <a:ext cx="1962438" cy="2137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6A4C8-D169-BF45-99A6-B68407EA9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365126"/>
            <a:ext cx="7886700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50871D-D184-3B42-A60F-3BC1C7D6D4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02319" y="1681163"/>
            <a:ext cx="5513029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268539-2B8D-414D-B72A-4AC19D4980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02319" y="2117037"/>
            <a:ext cx="5503507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23EC7C2-703B-2AD2-413E-CBB15A1B7E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2" y="974724"/>
            <a:ext cx="7877175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86567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757CE-D5F7-E433-E9E6-75D4A667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55448" y="-15368"/>
            <a:ext cx="3488551" cy="44874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00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4960CC-B22B-7D78-A7BE-270E860C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302" y="365126"/>
            <a:ext cx="5394042" cy="608911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3B5F5B-891C-1224-FA57-7F9846C56A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15304" y="1681163"/>
            <a:ext cx="5313360" cy="43587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800" b="1" i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0BCB3A-7B9C-5E32-814C-8A0A01A61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304" y="2117037"/>
            <a:ext cx="5313360" cy="2051740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A71A6F8-3C8B-3B1A-7EEE-D0CF06B1E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16" y="974724"/>
            <a:ext cx="5394043" cy="515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9680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A36E6C17-3F8A-85CC-6D79-FA8463006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9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2" pos="408" userDrawn="1">
          <p15:clr>
            <a:srgbClr val="F26B43"/>
          </p15:clr>
        </p15:guide>
        <p15:guide id="3" pos="5664" userDrawn="1">
          <p15:clr>
            <a:srgbClr val="F26B43"/>
          </p15:clr>
        </p15:guide>
        <p15:guide id="4" orient="horz" pos="2916" userDrawn="1">
          <p15:clr>
            <a:srgbClr val="F26B43"/>
          </p15:clr>
        </p15:guide>
        <p15:guide id="5" orient="horz" pos="3012" userDrawn="1">
          <p15:clr>
            <a:srgbClr val="F26B43"/>
          </p15:clr>
        </p15:guide>
        <p15:guide id="6" pos="2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E99111-7051-D3BE-106D-E07740D8CA4D}"/>
              </a:ext>
            </a:extLst>
          </p:cNvPr>
          <p:cNvSpPr/>
          <p:nvPr userDrawn="1"/>
        </p:nvSpPr>
        <p:spPr>
          <a:xfrm>
            <a:off x="0" y="2571751"/>
            <a:ext cx="9144000" cy="257175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lage of images of a person in a room&#10;&#10;Description automatically generated">
            <a:extLst>
              <a:ext uri="{FF2B5EF4-FFF2-40B4-BE49-F238E27FC236}">
                <a16:creationId xmlns:a16="http://schemas.microsoft.com/office/drawing/2014/main" id="{3D061F04-B3E7-B267-9B05-3023C3C8D8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19"/>
            <a:ext cx="9144000" cy="26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4451335" y="143210"/>
            <a:ext cx="4910097" cy="48387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9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orient="horz" pos="3132" userDrawn="1">
          <p15:clr>
            <a:srgbClr val="F26B43"/>
          </p15:clr>
        </p15:guide>
        <p15:guide id="4" pos="30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B4D195-E36C-9ECE-93FD-2C1B22607C80}"/>
              </a:ext>
            </a:extLst>
          </p:cNvPr>
          <p:cNvSpPr/>
          <p:nvPr userDrawn="1"/>
        </p:nvSpPr>
        <p:spPr>
          <a:xfrm>
            <a:off x="-1" y="0"/>
            <a:ext cx="4910097" cy="5143500"/>
          </a:xfrm>
          <a:prstGeom prst="rect">
            <a:avLst/>
          </a:prstGeom>
          <a:gradFill>
            <a:gsLst>
              <a:gs pos="0">
                <a:srgbClr val="78BE20"/>
              </a:gs>
              <a:gs pos="100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5B861716-76F0-C076-7591-235AB5ADD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20" y="3794247"/>
            <a:ext cx="1303609" cy="1153806"/>
          </a:xfrm>
          <a:prstGeom prst="rect">
            <a:avLst/>
          </a:prstGeom>
        </p:spPr>
      </p:pic>
      <p:pic>
        <p:nvPicPr>
          <p:cNvPr id="11" name="Picture 10" descr="A collage of different images of a factory&#10;&#10;Description automatically generated">
            <a:extLst>
              <a:ext uri="{FF2B5EF4-FFF2-40B4-BE49-F238E27FC236}">
                <a16:creationId xmlns:a16="http://schemas.microsoft.com/office/drawing/2014/main" id="{F7C1FB6F-5725-7BDA-FDE6-D4AFA3354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929" y="0"/>
            <a:ext cx="44513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5CDBC7-895F-F48C-6EBB-5F51D7BE0590}"/>
              </a:ext>
            </a:extLst>
          </p:cNvPr>
          <p:cNvSpPr/>
          <p:nvPr userDrawn="1"/>
        </p:nvSpPr>
        <p:spPr>
          <a:xfrm>
            <a:off x="0" y="4499336"/>
            <a:ext cx="9144000" cy="652631"/>
          </a:xfrm>
          <a:prstGeom prst="rect">
            <a:avLst/>
          </a:prstGeom>
          <a:gradFill>
            <a:gsLst>
              <a:gs pos="0">
                <a:srgbClr val="78BE20"/>
              </a:gs>
              <a:gs pos="99000">
                <a:srgbClr val="00629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1D47F92E-3AED-A123-83F8-7C190C027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70" y="4515569"/>
            <a:ext cx="737365" cy="652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666435-A33C-DCA7-4DA8-55903E4968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242905" y="4705716"/>
            <a:ext cx="2097908" cy="22034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11D974-3DB0-5BA9-E537-ECA5966B83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376" y="4751227"/>
            <a:ext cx="456719" cy="13449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403AD6-941B-5197-8A80-E982376CD1F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769" y="4650054"/>
            <a:ext cx="456719" cy="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48" r:id="rId4"/>
    <p:sldLayoutId id="2147483685" r:id="rId5"/>
    <p:sldLayoutId id="214748365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chronicle.com/california-wildfires/article/Judge-orders-PG-E-to-answer-questions-about-14808297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hyperlink" Target="https://gesl.ornl.go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hyperlink" Target="https://magazines.ieee.org/pe/library/item/2025_grid_edge_conference/4235173/?mkt_tok=NzU2LUdQSC04OTkAAAGX6sf5wZtj8fy2ELHyY4997exgLBF71kgvSb_CMWdwxrtToaO3K_LWicM5k88lLD9eghFieOHUNc7GC7xlsATIIRW0iPMia0an1otUYfDdl0nrstoNXIGyg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11F7-D0F5-8636-1EF4-3408F0508044}"/>
              </a:ext>
            </a:extLst>
          </p:cNvPr>
          <p:cNvSpPr txBox="1">
            <a:spLocks/>
          </p:cNvSpPr>
          <p:nvPr/>
        </p:nvSpPr>
        <p:spPr>
          <a:xfrm>
            <a:off x="268639" y="806560"/>
            <a:ext cx="4600727" cy="1642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8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Detecting Anomalies in Waveform Measurements for Fire Prevention in Distribution Systems</a:t>
            </a:r>
            <a:endParaRPr lang="en-US" sz="2800" b="1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A15B9-6803-B80A-4A71-D89D548FB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4359219"/>
            <a:ext cx="2184400" cy="36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A8CC7-5DD5-575C-974D-43D012F324F6}"/>
              </a:ext>
            </a:extLst>
          </p:cNvPr>
          <p:cNvSpPr txBox="1"/>
          <p:nvPr/>
        </p:nvSpPr>
        <p:spPr>
          <a:xfrm>
            <a:off x="2933731" y="3905572"/>
            <a:ext cx="16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Jhi-Young Joo</a:t>
            </a:r>
          </a:p>
        </p:txBody>
      </p:sp>
    </p:spTree>
    <p:extLst>
      <p:ext uri="{BB962C8B-B14F-4D97-AF65-F5344CB8AC3E}">
        <p14:creationId xmlns:p14="http://schemas.microsoft.com/office/powerpoint/2010/main" val="329222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DF34D2-30F8-AAB4-CF43-846AA771D6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Impacts can be catastrophic, but they are preventable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0385CB-CF74-0219-7D8D-342D651C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Fires caused by electric 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F1A7AA-B214-E566-4070-641134F6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40" y="1611824"/>
            <a:ext cx="3732533" cy="2556953"/>
          </a:xfrm>
        </p:spPr>
        <p:txBody>
          <a:bodyPr>
            <a:normAutofit lnSpcReduction="10000"/>
          </a:bodyPr>
          <a:lstStyle/>
          <a:p>
            <a:r>
              <a:rPr lang="en-US" sz="1200" b="1" dirty="0"/>
              <a:t>Causes</a:t>
            </a:r>
            <a:r>
              <a:rPr lang="en-US" sz="1200" dirty="0"/>
              <a:t> </a:t>
            </a:r>
          </a:p>
          <a:p>
            <a:pPr lvl="1"/>
            <a:r>
              <a:rPr lang="en-US" sz="1100" dirty="0"/>
              <a:t>Foreign object (e.g., vegetation) contact, Conductor slapping, Broken conductor, Equipment failure </a:t>
            </a:r>
          </a:p>
          <a:p>
            <a:r>
              <a:rPr lang="en-US" sz="1200" b="1" dirty="0"/>
              <a:t>Challenges</a:t>
            </a:r>
            <a:r>
              <a:rPr lang="en-US" sz="1200" dirty="0"/>
              <a:t> </a:t>
            </a:r>
          </a:p>
          <a:p>
            <a:pPr lvl="1"/>
            <a:r>
              <a:rPr lang="en-US" sz="1100" dirty="0"/>
              <a:t>Traditional fault detection and protection scheme</a:t>
            </a:r>
          </a:p>
          <a:p>
            <a:pPr lvl="1"/>
            <a:r>
              <a:rPr lang="en-US" sz="1100" dirty="0"/>
              <a:t>Complex distribution systems</a:t>
            </a:r>
          </a:p>
          <a:p>
            <a:r>
              <a:rPr lang="en-US" sz="1200" b="1" dirty="0"/>
              <a:t>Mitigations</a:t>
            </a:r>
            <a:r>
              <a:rPr lang="en-US" sz="1200" dirty="0"/>
              <a:t> </a:t>
            </a:r>
          </a:p>
          <a:p>
            <a:pPr lvl="1"/>
            <a:r>
              <a:rPr lang="en-US" sz="1100" dirty="0"/>
              <a:t>Vegetation maintenance, fire monitoring, covered conductors and undergrounding</a:t>
            </a:r>
          </a:p>
          <a:p>
            <a:pPr lvl="1"/>
            <a:r>
              <a:rPr lang="en-US" sz="1100" dirty="0"/>
              <a:t>Covered conductors/undergrounding</a:t>
            </a:r>
          </a:p>
          <a:p>
            <a:pPr lvl="1"/>
            <a:r>
              <a:rPr lang="en-US" sz="1100" b="1" dirty="0"/>
              <a:t>Novel fault detection strategies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D37E3F-8530-D61C-20E0-BB208661C7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4990" y="1581921"/>
            <a:ext cx="3577368" cy="2726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FE3594-DA2E-6C6D-DB9B-A31FEBE0C110}"/>
              </a:ext>
            </a:extLst>
          </p:cNvPr>
          <p:cNvSpPr txBox="1"/>
          <p:nvPr/>
        </p:nvSpPr>
        <p:spPr>
          <a:xfrm>
            <a:off x="4211475" y="4308214"/>
            <a:ext cx="4825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https://www.sfchronicle.com/california-wildfires/article/Judge-orders-PG-E-to-answer-questions-about-14808297.php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93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48F4-4AE4-FABD-B64C-E6A617DA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Detect early signs of failure with </a:t>
            </a:r>
            <a:r>
              <a:rPr lang="en-US" dirty="0">
                <a:solidFill>
                  <a:srgbClr val="78BE20"/>
                </a:solidFill>
              </a:rPr>
              <a:t>waveform</a:t>
            </a:r>
            <a:r>
              <a:rPr lang="en-US" dirty="0"/>
              <a:t> measurements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1C1B68-E01E-D7A8-39B4-85CC3469BB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1348521"/>
            <a:ext cx="7877175" cy="515939"/>
          </a:xfrm>
        </p:spPr>
        <p:txBody>
          <a:bodyPr/>
          <a:lstStyle/>
          <a:p>
            <a:r>
              <a:rPr lang="en-US" sz="1800" dirty="0"/>
              <a:t>Low-current arcing signatures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0128A2-A561-B8E7-2A08-36266D89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32" y="1198657"/>
            <a:ext cx="2937336" cy="32790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D0B1656-5BBB-A13F-467F-FF5B1137308E}"/>
              </a:ext>
            </a:extLst>
          </p:cNvPr>
          <p:cNvGrpSpPr/>
          <p:nvPr/>
        </p:nvGrpSpPr>
        <p:grpSpPr>
          <a:xfrm>
            <a:off x="1448864" y="1717226"/>
            <a:ext cx="3930924" cy="2381947"/>
            <a:chOff x="6844987" y="2142615"/>
            <a:chExt cx="6723246" cy="40556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85B38E-79A9-E68B-EC9D-F4EAF7B33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saturation sat="27700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6620" y="2298041"/>
              <a:ext cx="3371086" cy="201569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27D0BF-0F7D-4621-427D-BA1C411AB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colorTemperature colorTemp="5697"/>
                      </a14:imgEffect>
                      <a14:imgEffect>
                        <a14:saturation sat="40000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82830" y="4382241"/>
              <a:ext cx="3385403" cy="18081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7EE422-9A03-725F-7D5A-7473624C3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100000"/>
                      </a14:imgEffect>
                      <a14:imgEffect>
                        <a14:saturation sat="288000"/>
                      </a14:imgEffect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4987" y="4382241"/>
              <a:ext cx="3232465" cy="1808177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F85997-7E13-2A87-C796-083A005FE9AB}"/>
                </a:ext>
              </a:extLst>
            </p:cNvPr>
            <p:cNvSpPr/>
            <p:nvPr/>
          </p:nvSpPr>
          <p:spPr bwMode="auto">
            <a:xfrm>
              <a:off x="9406605" y="2142615"/>
              <a:ext cx="389106" cy="1966745"/>
            </a:xfrm>
            <a:prstGeom prst="ellipse">
              <a:avLst/>
            </a:prstGeom>
            <a:noFill/>
            <a:ln w="19050" cap="rnd" cmpd="sng" algn="ctr">
              <a:solidFill>
                <a:srgbClr val="4F81BD">
                  <a:lumMod val="75000"/>
                </a:srgbClr>
              </a:solidFill>
              <a:prstDash val="dash"/>
              <a:headEnd/>
              <a:tailEnd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0FA1F5-4A26-53C9-E8FD-64A7F9EC8663}"/>
                </a:ext>
              </a:extLst>
            </p:cNvPr>
            <p:cNvSpPr/>
            <p:nvPr/>
          </p:nvSpPr>
          <p:spPr bwMode="auto">
            <a:xfrm>
              <a:off x="8229600" y="4390128"/>
              <a:ext cx="350153" cy="1808177"/>
            </a:xfrm>
            <a:prstGeom prst="ellipse">
              <a:avLst/>
            </a:prstGeom>
            <a:noFill/>
            <a:ln w="19050" cap="rnd" cmpd="sng" algn="ctr">
              <a:solidFill>
                <a:srgbClr val="4F81BD">
                  <a:lumMod val="75000"/>
                </a:srgbClr>
              </a:solidFill>
              <a:prstDash val="dash"/>
              <a:headEnd/>
              <a:tailEnd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EA067E-6921-3F55-C393-782F3849B289}"/>
                </a:ext>
              </a:extLst>
            </p:cNvPr>
            <p:cNvSpPr/>
            <p:nvPr/>
          </p:nvSpPr>
          <p:spPr bwMode="auto">
            <a:xfrm>
              <a:off x="11225676" y="4459162"/>
              <a:ext cx="322030" cy="1508181"/>
            </a:xfrm>
            <a:prstGeom prst="ellipse">
              <a:avLst/>
            </a:prstGeom>
            <a:noFill/>
            <a:ln w="19050" cap="rnd" cmpd="sng" algn="ctr">
              <a:solidFill>
                <a:srgbClr val="4F81BD">
                  <a:lumMod val="75000"/>
                </a:srgbClr>
              </a:solidFill>
              <a:prstDash val="dash"/>
              <a:headEnd/>
              <a:tailEnd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5CCC84-FF52-12DB-07DE-88439C84C3DF}"/>
              </a:ext>
            </a:extLst>
          </p:cNvPr>
          <p:cNvSpPr txBox="1"/>
          <p:nvPr/>
        </p:nvSpPr>
        <p:spPr>
          <a:xfrm>
            <a:off x="767166" y="4231476"/>
            <a:ext cx="4817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000" dirty="0">
                <a:solidFill>
                  <a:srgbClr val="616265"/>
                </a:solidFill>
                <a:latin typeface="Arial"/>
              </a:rPr>
              <a:t>Data source: DOE Grid Event Signature Library (GESL) </a:t>
            </a:r>
            <a:r>
              <a:rPr lang="en-US" sz="1000" dirty="0">
                <a:solidFill>
                  <a:srgbClr val="616265"/>
                </a:solidFill>
                <a:latin typeface="Arial"/>
                <a:hlinkClick r:id="rId9"/>
              </a:rPr>
              <a:t>https://gesl.ornl.gov</a:t>
            </a:r>
            <a:r>
              <a:rPr lang="en-US" sz="1000" dirty="0">
                <a:solidFill>
                  <a:srgbClr val="616265"/>
                </a:solidFill>
                <a:latin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392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3501-90CD-005A-0B5B-4E5D2C20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approach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AFF826-EE99-D523-EDFC-0CC5A9BD22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18D7BA-DDE9-DAD0-413C-B3DB2A66D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2" y="974724"/>
            <a:ext cx="7877175" cy="7036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Feature extraction from cycles-level signals, binary classification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352EE-CE3F-3815-8B24-C70E35C07D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75" y="1774556"/>
            <a:ext cx="8339306" cy="2523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C7F4C4-9FD9-D72E-9AED-F71DEDCBD8E2}"/>
              </a:ext>
            </a:extLst>
          </p:cNvPr>
          <p:cNvSpPr txBox="1"/>
          <p:nvPr/>
        </p:nvSpPr>
        <p:spPr>
          <a:xfrm>
            <a:off x="3347635" y="379666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wavelet transform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7BD99-7649-8B58-06F5-7A1415585260}"/>
              </a:ext>
            </a:extLst>
          </p:cNvPr>
          <p:cNvSpPr/>
          <p:nvPr/>
        </p:nvSpPr>
        <p:spPr>
          <a:xfrm>
            <a:off x="4107051" y="3149378"/>
            <a:ext cx="984143" cy="309966"/>
          </a:xfrm>
          <a:prstGeom prst="rect">
            <a:avLst/>
          </a:prstGeom>
          <a:noFill/>
          <a:ln>
            <a:solidFill>
              <a:srgbClr val="78BE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47AB-9D80-BCD3-EC85-C8558E31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22B6-B20D-1CCE-CD9C-776EA0F97EC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8173" y="1409909"/>
            <a:ext cx="7883524" cy="435872"/>
          </a:xfrm>
        </p:spPr>
        <p:txBody>
          <a:bodyPr/>
          <a:lstStyle/>
          <a:p>
            <a:r>
              <a:rPr lang="en-US" dirty="0"/>
              <a:t>Validated across different datasets and resolutions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1B93D-9795-ABF9-143F-3B9F61CD1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 to 90% accuracy on training datasets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913269-E544-2E50-1E6D-C07B9CF7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4480" y="1732547"/>
            <a:ext cx="5930876" cy="26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2FB12B-D1BF-315D-F63B-4079BB70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1D211791-D473-F2A7-F9E2-2C13ABEB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92490" y="2704368"/>
            <a:ext cx="1713947" cy="295341"/>
          </a:xfrm>
          <a:prstGeom prst="rect">
            <a:avLst/>
          </a:prstGeom>
          <a:noFill/>
        </p:spPr>
      </p:pic>
      <p:pic>
        <p:nvPicPr>
          <p:cNvPr id="8" name="Picture Placeholder 21">
            <a:extLst>
              <a:ext uri="{FF2B5EF4-FFF2-40B4-BE49-F238E27FC236}">
                <a16:creationId xmlns:a16="http://schemas.microsoft.com/office/drawing/2014/main" id="{09419FB4-5FD0-701E-7FE7-745FFA3FF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281" y="2598650"/>
            <a:ext cx="1673918" cy="506777"/>
          </a:xfrm>
          <a:prstGeom prst="rect">
            <a:avLst/>
          </a:prstGeom>
          <a:noFill/>
        </p:spPr>
      </p:pic>
      <p:pic>
        <p:nvPicPr>
          <p:cNvPr id="9" name="Picture Placeholder 23">
            <a:extLst>
              <a:ext uri="{FF2B5EF4-FFF2-40B4-BE49-F238E27FC236}">
                <a16:creationId xmlns:a16="http://schemas.microsoft.com/office/drawing/2014/main" id="{B86F7DF3-8E5F-42D1-6E65-9F93EFF3F5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043" y="2487159"/>
            <a:ext cx="1891411" cy="714533"/>
          </a:xfrm>
          <a:prstGeom prst="rect">
            <a:avLst/>
          </a:prstGeom>
          <a:noFill/>
        </p:spPr>
      </p:pic>
      <p:pic>
        <p:nvPicPr>
          <p:cNvPr id="10" name="Picture Placeholder 25">
            <a:extLst>
              <a:ext uri="{FF2B5EF4-FFF2-40B4-BE49-F238E27FC236}">
                <a16:creationId xmlns:a16="http://schemas.microsoft.com/office/drawing/2014/main" id="{0DAC4194-B2FC-C593-9B65-AAA0C01D6F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437" y="3442412"/>
            <a:ext cx="1331444" cy="675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859CDE-F7C6-9847-78DD-79FDD22603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503" y="3593845"/>
            <a:ext cx="1736975" cy="595435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0CAD327D-2F91-3FA4-D13C-069AC5B26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3086" y="1269490"/>
            <a:ext cx="4593863" cy="858295"/>
          </a:xfrm>
        </p:spPr>
      </p:pic>
    </p:spTree>
    <p:extLst>
      <p:ext uri="{BB962C8B-B14F-4D97-AF65-F5344CB8AC3E}">
        <p14:creationId xmlns:p14="http://schemas.microsoft.com/office/powerpoint/2010/main" val="11602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D8D09-03FD-5AD9-E3AE-F6C1E75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33295D-E7C9-6179-A4AF-63A6B21336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3809" y="974039"/>
            <a:ext cx="2344528" cy="3186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3A604-C558-D07F-351C-F6E029808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118" y="974037"/>
            <a:ext cx="2344527" cy="31947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0FCD55-8101-7333-1A73-85D7B2F9C040}"/>
              </a:ext>
            </a:extLst>
          </p:cNvPr>
          <p:cNvSpPr txBox="1"/>
          <p:nvPr/>
        </p:nvSpPr>
        <p:spPr>
          <a:xfrm>
            <a:off x="1046135" y="4168778"/>
            <a:ext cx="557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https://magazines.ieee.org/pe/library/item/2025_grid_edge_conference/4235173/?mkt_tok=NzU2LUdQSC04OTkAAAGX6sf5wZtj8fy2ELHyY4997exgLBF71kgvSb_CMWdwxrtToaO3K_LWicM5k88lLD9eghFieOHUNc7GC7xlsATIIRW0iPMia0an1otUYfDdl0nrstoNXIGygA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E79E25-0AEA-E648-443B-61BD27A87A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989" y="2004831"/>
            <a:ext cx="1321641" cy="1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43D5-2F61-8A48-45A2-35177BB31FD3}"/>
              </a:ext>
            </a:extLst>
          </p:cNvPr>
          <p:cNvSpPr txBox="1">
            <a:spLocks/>
          </p:cNvSpPr>
          <p:nvPr/>
        </p:nvSpPr>
        <p:spPr>
          <a:xfrm>
            <a:off x="291886" y="806560"/>
            <a:ext cx="4000145" cy="93766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96E01-E20B-0F56-4DF3-39ED7C3069B1}"/>
              </a:ext>
            </a:extLst>
          </p:cNvPr>
          <p:cNvSpPr txBox="1">
            <a:spLocks/>
          </p:cNvSpPr>
          <p:nvPr/>
        </p:nvSpPr>
        <p:spPr>
          <a:xfrm>
            <a:off x="291886" y="1744224"/>
            <a:ext cx="3883572" cy="4358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78B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Jhi-Young Joo, Ph.D.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84BAC-4E4A-8925-ADCF-00DF3E401789}"/>
              </a:ext>
            </a:extLst>
          </p:cNvPr>
          <p:cNvSpPr txBox="1">
            <a:spLocks/>
          </p:cNvSpPr>
          <p:nvPr/>
        </p:nvSpPr>
        <p:spPr>
          <a:xfrm>
            <a:off x="291886" y="2132535"/>
            <a:ext cx="5151500" cy="139079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62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joo3@llnl.gov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Data Analytics Area Lead</a:t>
            </a:r>
            <a:br>
              <a:rPr lang="en-US" sz="1600" dirty="0">
                <a:solidFill>
                  <a:srgbClr val="0028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rgbClr val="0028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06F50-4679-C9E6-D0A9-BCD61F1617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89" y="2827930"/>
            <a:ext cx="2184400" cy="368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297C55-FCE7-5F1B-878A-60B57AD1AF49}"/>
              </a:ext>
            </a:extLst>
          </p:cNvPr>
          <p:cNvSpPr/>
          <p:nvPr/>
        </p:nvSpPr>
        <p:spPr>
          <a:xfrm>
            <a:off x="0" y="4796260"/>
            <a:ext cx="476573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548640" rtl="0" eaLnBrk="1" latinLnBrk="0" hangingPunct="1">
              <a:lnSpc>
                <a:spcPct val="90000"/>
              </a:lnSpc>
              <a:spcAft>
                <a:spcPts val="720"/>
              </a:spcAft>
            </a:pPr>
            <a:r>
              <a:rPr lang="en-US" sz="70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</p:spTree>
    <p:extLst>
      <p:ext uri="{BB962C8B-B14F-4D97-AF65-F5344CB8AC3E}">
        <p14:creationId xmlns:p14="http://schemas.microsoft.com/office/powerpoint/2010/main" val="109974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dEdge">
      <a:dk1>
        <a:srgbClr val="5B4D89"/>
      </a:dk1>
      <a:lt1>
        <a:srgbClr val="FFFFFF"/>
      </a:lt1>
      <a:dk2>
        <a:srgbClr val="F36F32"/>
      </a:dk2>
      <a:lt2>
        <a:srgbClr val="E7E6E6"/>
      </a:lt2>
      <a:accent1>
        <a:srgbClr val="5B4D89"/>
      </a:accent1>
      <a:accent2>
        <a:srgbClr val="F36F32"/>
      </a:accent2>
      <a:accent3>
        <a:srgbClr val="68A753"/>
      </a:accent3>
      <a:accent4>
        <a:srgbClr val="FEC532"/>
      </a:accent4>
      <a:accent5>
        <a:srgbClr val="00A3C8"/>
      </a:accent5>
      <a:accent6>
        <a:srgbClr val="262626"/>
      </a:accent6>
      <a:hlink>
        <a:srgbClr val="F36F32"/>
      </a:hlink>
      <a:folHlink>
        <a:srgbClr val="77777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TD22-0009_Exhibitor_Sales_Tools_P2" id="{01E84CF2-EE09-9248-9C6C-82E1B878B97A}" vid="{4DFCA093-3726-9C46-8892-4C90333F30FB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Custom Design">
  <a:themeElements>
    <a:clrScheme name="GridEdge">
      <a:dk1>
        <a:srgbClr val="5B4D89"/>
      </a:dk1>
      <a:lt1>
        <a:srgbClr val="FFFFFF"/>
      </a:lt1>
      <a:dk2>
        <a:srgbClr val="F36F32"/>
      </a:dk2>
      <a:lt2>
        <a:srgbClr val="E7E6E6"/>
      </a:lt2>
      <a:accent1>
        <a:srgbClr val="5B4D89"/>
      </a:accent1>
      <a:accent2>
        <a:srgbClr val="F36F32"/>
      </a:accent2>
      <a:accent3>
        <a:srgbClr val="68A753"/>
      </a:accent3>
      <a:accent4>
        <a:srgbClr val="FEC532"/>
      </a:accent4>
      <a:accent5>
        <a:srgbClr val="00A3C8"/>
      </a:accent5>
      <a:accent6>
        <a:srgbClr val="262626"/>
      </a:accent6>
      <a:hlink>
        <a:srgbClr val="F36F32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TD22-0009_Exhibitor_Sales_Tools_P2" id="{01E84CF2-EE09-9248-9C6C-82E1B878B97A}" vid="{F3D63274-5548-444D-A009-554342697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237</Words>
  <Application>Microsoft Macintosh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Office Theme</vt:lpstr>
      <vt:lpstr>1_Custom Design</vt:lpstr>
      <vt:lpstr>Custom Design</vt:lpstr>
      <vt:lpstr>4_Custom Design</vt:lpstr>
      <vt:lpstr>3_Custom Design</vt:lpstr>
      <vt:lpstr>2_Custom Design</vt:lpstr>
      <vt:lpstr>PowerPoint Presentation</vt:lpstr>
      <vt:lpstr>Fires caused by electric equipment</vt:lpstr>
      <vt:lpstr>Detect early signs of failure with waveform measurements</vt:lpstr>
      <vt:lpstr>Analytics approach </vt:lpstr>
      <vt:lpstr>Classification results</vt:lpstr>
      <vt:lpstr>Acknowledgment</vt:lpstr>
      <vt:lpstr>For more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Schrichte</dc:creator>
  <cp:lastModifiedBy>Joo, Jhi-Young</cp:lastModifiedBy>
  <cp:revision>23</cp:revision>
  <dcterms:created xsi:type="dcterms:W3CDTF">2021-11-17T21:04:28Z</dcterms:created>
  <dcterms:modified xsi:type="dcterms:W3CDTF">2025-01-17T19:36:28Z</dcterms:modified>
</cp:coreProperties>
</file>