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689" r:id="rId2"/>
    <p:sldMasterId id="2147483693" r:id="rId3"/>
    <p:sldMasterId id="2147483691" r:id="rId4"/>
    <p:sldMasterId id="2147483681" r:id="rId5"/>
  </p:sldMasterIdLst>
  <p:notesMasterIdLst>
    <p:notesMasterId r:id="rId10"/>
  </p:notesMasterIdLst>
  <p:sldIdLst>
    <p:sldId id="282" r:id="rId6"/>
    <p:sldId id="279" r:id="rId7"/>
    <p:sldId id="280" r:id="rId8"/>
    <p:sldId id="28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eken" id="{B6F8521E-1953-974F-9880-7EA75E69AC70}">
          <p14:sldIdLst>
            <p14:sldId id="282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9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4"/>
    <a:srgbClr val="78BE20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147"/>
    <p:restoredTop sz="96327"/>
  </p:normalViewPr>
  <p:slideViewPr>
    <p:cSldViewPr snapToGrid="0" snapToObjects="1">
      <p:cViewPr varScale="1">
        <p:scale>
          <a:sx n="209" d="100"/>
          <a:sy n="209" d="100"/>
        </p:scale>
        <p:origin x="1112" y="184"/>
      </p:cViewPr>
      <p:guideLst>
        <p:guide orient="horz" pos="49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562D-4209-AD4C-BCA0-AE1A630652DC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F8664-E55C-3A41-94A4-6647699C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4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57CE-D5F7-E433-E9E6-75D4A667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5368"/>
            <a:ext cx="3488551" cy="4487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593" y="372810"/>
            <a:ext cx="5394042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8595" y="1688847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8595" y="2124721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007" y="982408"/>
            <a:ext cx="5394043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38279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B96208C-9121-50C5-AA6B-6F9A40807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09" t="20905" r="18065" b="19506"/>
          <a:stretch/>
        </p:blipFill>
        <p:spPr>
          <a:xfrm>
            <a:off x="4673141" y="3479201"/>
            <a:ext cx="1303609" cy="1153806"/>
          </a:xfrm>
          <a:prstGeom prst="rect">
            <a:avLst/>
          </a:prstGeom>
        </p:spPr>
      </p:pic>
      <p:pic>
        <p:nvPicPr>
          <p:cNvPr id="5" name="Picture 4" descr="A green and blue logo with blue text&#10;&#10;Description automatically generated">
            <a:extLst>
              <a:ext uri="{FF2B5EF4-FFF2-40B4-BE49-F238E27FC236}">
                <a16:creationId xmlns:a16="http://schemas.microsoft.com/office/drawing/2014/main" id="{39F0E41A-0F72-D631-9358-013865944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5826" t="19853" r="14202" b="19875"/>
          <a:stretch/>
        </p:blipFill>
        <p:spPr>
          <a:xfrm>
            <a:off x="4685516" y="3541880"/>
            <a:ext cx="1443634" cy="12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93690-E19D-EC75-EA83-889ED13BA1E6}"/>
              </a:ext>
            </a:extLst>
          </p:cNvPr>
          <p:cNvSpPr txBox="1">
            <a:spLocks/>
          </p:cNvSpPr>
          <p:nvPr userDrawn="1"/>
        </p:nvSpPr>
        <p:spPr>
          <a:xfrm>
            <a:off x="4703877" y="632670"/>
            <a:ext cx="5151503" cy="144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4517C9-9343-302B-5221-255B8D17EE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03880" y="2189986"/>
            <a:ext cx="2941733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B96208C-9121-50C5-AA6B-6F9A40807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09" t="20905" r="18065" b="19506"/>
          <a:stretch/>
        </p:blipFill>
        <p:spPr>
          <a:xfrm>
            <a:off x="4673141" y="3479201"/>
            <a:ext cx="1303609" cy="11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93690-E19D-EC75-EA83-889ED13BA1E6}"/>
              </a:ext>
            </a:extLst>
          </p:cNvPr>
          <p:cNvSpPr txBox="1">
            <a:spLocks/>
          </p:cNvSpPr>
          <p:nvPr userDrawn="1"/>
        </p:nvSpPr>
        <p:spPr>
          <a:xfrm>
            <a:off x="270190" y="755614"/>
            <a:ext cx="5151503" cy="144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4517C9-9343-302B-5221-255B8D17EE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5561" y="2289878"/>
            <a:ext cx="515150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30644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2212132-68B8-2B49-8D7A-E026BCAE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15953" y="1681165"/>
            <a:ext cx="1900986" cy="2070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87C569-17D3-5646-AECC-E57F90907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5AEDED-291C-384B-B562-DC7D30118B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240" y="1681163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8F9B02-61D8-014C-8FB2-AED6721373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40" y="2117037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8A30F96-45D9-2F46-8E05-C9DFA4B7A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07923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73395D-D133-3A4B-893D-3145C222C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911AA2-AA78-9843-B460-D88EE4ADC4F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238" y="1681163"/>
            <a:ext cx="7883524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8DAF3E8-F6EB-7C41-A7BB-CEA4F62D18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40" y="2117037"/>
            <a:ext cx="787558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245BF2-04DE-9AB3-5A08-4320CAF6E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07421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2F7ADE-78D7-A444-8F7D-394D665C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1" y="1681164"/>
            <a:ext cx="1962438" cy="2137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6A4C8-D169-BF45-99A6-B68407EA9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0871D-D184-3B42-A60F-3BC1C7D6D4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02319" y="1681163"/>
            <a:ext cx="5513029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268539-2B8D-414D-B72A-4AC19D4980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2319" y="2117037"/>
            <a:ext cx="550350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3EC7C2-703B-2AD2-413E-CBB15A1B7E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86567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57CE-D5F7-E433-E9E6-75D4A667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55448" y="-15368"/>
            <a:ext cx="3488551" cy="4487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302" y="365126"/>
            <a:ext cx="5394042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5304" y="1681163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304" y="2117037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16" y="974724"/>
            <a:ext cx="5394043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99680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302" y="365126"/>
            <a:ext cx="5155838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5304" y="1681163"/>
            <a:ext cx="4548797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304" y="2117037"/>
            <a:ext cx="454879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17" y="974724"/>
            <a:ext cx="4548798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ED9432-379E-9EC1-7D1F-635AEF54AA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4275" y="0"/>
            <a:ext cx="2259013" cy="2005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17C9C08A-B5D7-AD99-D554-7E879C119F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2539" y="7684"/>
            <a:ext cx="1821462" cy="2005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69FCC4B4-D896-4B64-2ADD-C9937901BB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84547" y="2082373"/>
            <a:ext cx="2259013" cy="23666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0296EF3-15D5-FA88-7CBD-AF98336F13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86591" y="2082373"/>
            <a:ext cx="1836832" cy="23666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7680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99111-7051-D3BE-106D-E07740D8CA4D}"/>
              </a:ext>
            </a:extLst>
          </p:cNvPr>
          <p:cNvSpPr/>
          <p:nvPr userDrawn="1"/>
        </p:nvSpPr>
        <p:spPr>
          <a:xfrm>
            <a:off x="0" y="2571751"/>
            <a:ext cx="9144000" cy="257175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lage of images of a person in a room&#10;&#10;Description automatically generated">
            <a:extLst>
              <a:ext uri="{FF2B5EF4-FFF2-40B4-BE49-F238E27FC236}">
                <a16:creationId xmlns:a16="http://schemas.microsoft.com/office/drawing/2014/main" id="{3D061F04-B3E7-B267-9B05-3023C3C8D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019"/>
            <a:ext cx="9144000" cy="26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09" t="20905" r="18065" b="19506"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132" userDrawn="1">
          <p15:clr>
            <a:srgbClr val="F26B43"/>
          </p15:clr>
        </p15:guide>
        <p15:guide id="4" pos="30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B4D195-E36C-9ECE-93FD-2C1B22607C80}"/>
              </a:ext>
            </a:extLst>
          </p:cNvPr>
          <p:cNvSpPr/>
          <p:nvPr userDrawn="1"/>
        </p:nvSpPr>
        <p:spPr>
          <a:xfrm>
            <a:off x="4451335" y="143210"/>
            <a:ext cx="4910097" cy="483870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09" t="20905" r="18065" b="19506"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19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132" userDrawn="1">
          <p15:clr>
            <a:srgbClr val="F26B43"/>
          </p15:clr>
        </p15:guide>
        <p15:guide id="4" pos="302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B4D195-E36C-9ECE-93FD-2C1B22607C80}"/>
              </a:ext>
            </a:extLst>
          </p:cNvPr>
          <p:cNvSpPr/>
          <p:nvPr userDrawn="1"/>
        </p:nvSpPr>
        <p:spPr>
          <a:xfrm>
            <a:off x="-1" y="0"/>
            <a:ext cx="4910097" cy="514350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09" t="20905" r="18065" b="19506"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1929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CDBC7-895F-F48C-6EBB-5F51D7BE0590}"/>
              </a:ext>
            </a:extLst>
          </p:cNvPr>
          <p:cNvSpPr/>
          <p:nvPr userDrawn="1"/>
        </p:nvSpPr>
        <p:spPr>
          <a:xfrm>
            <a:off x="0" y="4499336"/>
            <a:ext cx="9144000" cy="652631"/>
          </a:xfrm>
          <a:prstGeom prst="rect">
            <a:avLst/>
          </a:prstGeom>
          <a:gradFill>
            <a:gsLst>
              <a:gs pos="0">
                <a:srgbClr val="78BE20"/>
              </a:gs>
              <a:gs pos="99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D47F92E-3AED-A123-83F8-7C190C02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4609" t="20905" r="18065" b="19506"/>
          <a:stretch/>
        </p:blipFill>
        <p:spPr>
          <a:xfrm>
            <a:off x="252770" y="4515569"/>
            <a:ext cx="737365" cy="65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66435-A33C-DCA7-4DA8-55903E4968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42905" y="4705716"/>
            <a:ext cx="2097908" cy="22034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11D974-3DB0-5BA9-E537-ECA5966B83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4376" y="4751227"/>
            <a:ext cx="456719" cy="13449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403AD6-941B-5197-8A80-E982376CD1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24769" y="4650054"/>
            <a:ext cx="456719" cy="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48" r:id="rId4"/>
    <p:sldLayoutId id="2147483685" r:id="rId5"/>
    <p:sldLayoutId id="21474836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2D8F-FC80-EF38-3CFE-303D0E170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255CED-2B57-20FF-6D69-9A372107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Hubbell product overview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8D478-E49E-C419-162D-26B90F35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1556"/>
            <a:ext cx="7772400" cy="37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6B119-57A0-52B4-CBE7-B37D7DF1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raphic 397">
            <a:extLst>
              <a:ext uri="{FF2B5EF4-FFF2-40B4-BE49-F238E27FC236}">
                <a16:creationId xmlns:a16="http://schemas.microsoft.com/office/drawing/2014/main" id="{7C9ADBE7-60B9-BF3C-B910-4320ABA5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5113" y="278969"/>
            <a:ext cx="9476345" cy="42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D8B7-FA6D-3103-2EE1-B0AF93DD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04E9A-C423-4C17-56B1-200BFF2C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126078"/>
            <a:ext cx="8493071" cy="43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CBEE-CE6D-89A3-8356-AE8A5BD7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969EA-02E0-3765-1F86-2D3B12BA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0" y="106332"/>
            <a:ext cx="7887567" cy="43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487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GridEdge">
      <a:dk1>
        <a:srgbClr val="5B4D89"/>
      </a:dk1>
      <a:lt1>
        <a:srgbClr val="FFFFFF"/>
      </a:lt1>
      <a:dk2>
        <a:srgbClr val="F36F32"/>
      </a:dk2>
      <a:lt2>
        <a:srgbClr val="E7E6E6"/>
      </a:lt2>
      <a:accent1>
        <a:srgbClr val="5B4D89"/>
      </a:accent1>
      <a:accent2>
        <a:srgbClr val="F36F32"/>
      </a:accent2>
      <a:accent3>
        <a:srgbClr val="68A753"/>
      </a:accent3>
      <a:accent4>
        <a:srgbClr val="FEC532"/>
      </a:accent4>
      <a:accent5>
        <a:srgbClr val="00A3C8"/>
      </a:accent5>
      <a:accent6>
        <a:srgbClr val="262626"/>
      </a:accent6>
      <a:hlink>
        <a:srgbClr val="F36F32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TD22-0009_Exhibitor_Sales_Tools_P2" id="{01E84CF2-EE09-9248-9C6C-82E1B878B97A}" vid="{F3D63274-5548-444D-A009-55434269792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1760</TotalTime>
  <Words>3</Words>
  <Application>Microsoft Macintosh PowerPoint</Application>
  <PresentationFormat>On-screen Show (16:9)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1_Custom Design</vt:lpstr>
      <vt:lpstr>Custom Design</vt:lpstr>
      <vt:lpstr>4_Custom Design</vt:lpstr>
      <vt:lpstr>3_Custom Design</vt:lpstr>
      <vt:lpstr>2_Custom Design</vt:lpstr>
      <vt:lpstr>Hubbell product overview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Schrichte</dc:creator>
  <cp:lastModifiedBy>Rieken, David</cp:lastModifiedBy>
  <cp:revision>23</cp:revision>
  <dcterms:created xsi:type="dcterms:W3CDTF">2021-11-17T21:04:28Z</dcterms:created>
  <dcterms:modified xsi:type="dcterms:W3CDTF">2025-01-09T23:29:16Z</dcterms:modified>
</cp:coreProperties>
</file>